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2" r:id="rId6"/>
    <p:sldId id="258" r:id="rId7"/>
    <p:sldId id="259" r:id="rId8"/>
    <p:sldId id="269"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8D9CCB-3640-DDEF-21D6-DFC8BE26684E}" name="Jeglic, Shelley - HSD/DSS" initials="JS-H" userId="Jeglic, Shelley - HSD/DSS" providerId="None"/>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A7418C-FD7E-6899-D120-36D9DDD8FE63}" v="15" dt="2024-09-03T18:15:16.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èle Anderson" userId="S::michele.anderson@crdcn.ca::2fbc88df-71dd-498a-af0a-517750797bea" providerId="AD" clId="Web-{0A4BEA6A-FE27-A6DB-9D67-BD4F036162E1}"/>
    <pc:docChg chg="addSld delSld">
      <pc:chgData name="Michèle Anderson" userId="S::michele.anderson@crdcn.ca::2fbc88df-71dd-498a-af0a-517750797bea" providerId="AD" clId="Web-{0A4BEA6A-FE27-A6DB-9D67-BD4F036162E1}" dt="2023-10-13T18:35:42.873" v="1"/>
      <pc:docMkLst>
        <pc:docMk/>
      </pc:docMkLst>
      <pc:sldChg chg="del">
        <pc:chgData name="Michèle Anderson" userId="S::michele.anderson@crdcn.ca::2fbc88df-71dd-498a-af0a-517750797bea" providerId="AD" clId="Web-{0A4BEA6A-FE27-A6DB-9D67-BD4F036162E1}" dt="2023-10-13T18:35:42.873" v="1"/>
        <pc:sldMkLst>
          <pc:docMk/>
          <pc:sldMk cId="3260747145" sldId="257"/>
        </pc:sldMkLst>
      </pc:sldChg>
      <pc:sldChg chg="add">
        <pc:chgData name="Michèle Anderson" userId="S::michele.anderson@crdcn.ca::2fbc88df-71dd-498a-af0a-517750797bea" providerId="AD" clId="Web-{0A4BEA6A-FE27-A6DB-9D67-BD4F036162E1}" dt="2023-10-13T18:35:32.248" v="0"/>
        <pc:sldMkLst>
          <pc:docMk/>
          <pc:sldMk cId="2681021373" sldId="262"/>
        </pc:sldMkLst>
      </pc:sldChg>
    </pc:docChg>
  </pc:docChgLst>
  <pc:docChgLst>
    <pc:chgData name="Tess Hudson" userId="S::tess.hudson@crdcn.ca::9c726d75-65b4-46a9-92d0-bb94f222346d" providerId="AD" clId="Web-{76F6893D-1023-1468-3F74-42831825EF2F}"/>
    <pc:docChg chg="modSld">
      <pc:chgData name="Tess Hudson" userId="S::tess.hudson@crdcn.ca::9c726d75-65b4-46a9-92d0-bb94f222346d" providerId="AD" clId="Web-{76F6893D-1023-1468-3F74-42831825EF2F}" dt="2023-10-13T13:37:12.146" v="2"/>
      <pc:docMkLst>
        <pc:docMk/>
      </pc:docMkLst>
      <pc:sldChg chg="modSp delCm modCm">
        <pc:chgData name="Tess Hudson" userId="S::tess.hudson@crdcn.ca::9c726d75-65b4-46a9-92d0-bb94f222346d" providerId="AD" clId="Web-{76F6893D-1023-1468-3F74-42831825EF2F}" dt="2023-10-13T13:37:12.146" v="2"/>
        <pc:sldMkLst>
          <pc:docMk/>
          <pc:sldMk cId="2076948530" sldId="260"/>
        </pc:sldMkLst>
        <pc:spChg chg="mod">
          <ac:chgData name="Tess Hudson" userId="S::tess.hudson@crdcn.ca::9c726d75-65b4-46a9-92d0-bb94f222346d" providerId="AD" clId="Web-{76F6893D-1023-1468-3F74-42831825EF2F}" dt="2023-10-13T13:37:12.146" v="2"/>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S::tess.hudson@crdcn.ca::9c726d75-65b4-46a9-92d0-bb94f222346d" providerId="AD" clId="Web-{76F6893D-1023-1468-3F74-42831825EF2F}" dt="2023-10-13T13:36:59.631" v="1"/>
              <pc2:cmMkLst xmlns:pc2="http://schemas.microsoft.com/office/powerpoint/2019/9/main/command">
                <pc:docMk/>
                <pc:sldMk cId="2076948530" sldId="260"/>
                <pc2:cmMk id="{2DA304CE-8224-4F3D-BC42-CDA64ADBDF03}"/>
              </pc2:cmMkLst>
              <pc226:cmRplyChg chg="add">
                <pc226:chgData name="Tess Hudson" userId="S::tess.hudson@crdcn.ca::9c726d75-65b4-46a9-92d0-bb94f222346d" providerId="AD" clId="Web-{76F6893D-1023-1468-3F74-42831825EF2F}" dt="2023-10-13T13:33:24.833" v="0"/>
                <pc2:cmRplyMkLst xmlns:pc2="http://schemas.microsoft.com/office/powerpoint/2019/9/main/command">
                  <pc:docMk/>
                  <pc:sldMk cId="2076948530" sldId="260"/>
                  <pc2:cmMk id="{2DA304CE-8224-4F3D-BC42-CDA64ADBDF03}"/>
                  <pc2:cmRplyMk id="{473A2044-AABC-4022-989B-8A7F7EB628D5}"/>
                </pc2:cmRplyMkLst>
              </pc226:cmRplyChg>
            </pc226:cmChg>
          </p:ext>
        </pc:extLst>
      </pc:sldChg>
    </pc:docChg>
  </pc:docChgLst>
  <pc:docChgLst>
    <pc:chgData name="Ryan Murphy" userId="S::ryan.murphy@crdcn.ca::6a59a6f2-df95-445c-b6bd-3e598fbd0ebb" providerId="AD" clId="Web-{2E090008-AF75-8319-8EDC-9A1BE3180787}"/>
    <pc:docChg chg="modSld">
      <pc:chgData name="Ryan Murphy" userId="S::ryan.murphy@crdcn.ca::6a59a6f2-df95-445c-b6bd-3e598fbd0ebb" providerId="AD" clId="Web-{2E090008-AF75-8319-8EDC-9A1BE3180787}" dt="2023-10-06T17:44:33.339" v="3" actId="1076"/>
      <pc:docMkLst>
        <pc:docMk/>
      </pc:docMkLst>
      <pc:sldChg chg="modSp delCm">
        <pc:chgData name="Ryan Murphy" userId="S::ryan.murphy@crdcn.ca::6a59a6f2-df95-445c-b6bd-3e598fbd0ebb" providerId="AD" clId="Web-{2E090008-AF75-8319-8EDC-9A1BE3180787}" dt="2023-10-06T17:44:33.339" v="3" actId="1076"/>
        <pc:sldMkLst>
          <pc:docMk/>
          <pc:sldMk cId="3260747145" sldId="257"/>
        </pc:sldMkLst>
        <pc:spChg chg="mod">
          <ac:chgData name="Ryan Murphy" userId="S::ryan.murphy@crdcn.ca::6a59a6f2-df95-445c-b6bd-3e598fbd0ebb" providerId="AD" clId="Web-{2E090008-AF75-8319-8EDC-9A1BE3180787}" dt="2023-10-06T17:44:27.371" v="2" actId="20577"/>
          <ac:spMkLst>
            <pc:docMk/>
            <pc:sldMk cId="3260747145" sldId="257"/>
            <ac:spMk id="2" creationId="{B643865D-7B12-4E00-9F36-6CF4EFAEB135}"/>
          </ac:spMkLst>
        </pc:spChg>
        <pc:spChg chg="mod">
          <ac:chgData name="Ryan Murphy" userId="S::ryan.murphy@crdcn.ca::6a59a6f2-df95-445c-b6bd-3e598fbd0ebb" providerId="AD" clId="Web-{2E090008-AF75-8319-8EDC-9A1BE3180787}" dt="2023-10-06T17:44:33.339" v="3" actId="1076"/>
          <ac:spMkLst>
            <pc:docMk/>
            <pc:sldMk cId="3260747145" sldId="257"/>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Ryan Murphy" userId="S::ryan.murphy@crdcn.ca::6a59a6f2-df95-445c-b6bd-3e598fbd0ebb" providerId="AD" clId="Web-{2E090008-AF75-8319-8EDC-9A1BE3180787}" dt="2023-10-06T17:44:23.792" v="0"/>
              <pc2:cmMkLst xmlns:pc2="http://schemas.microsoft.com/office/powerpoint/2019/9/main/command">
                <pc:docMk/>
                <pc:sldMk cId="3260747145" sldId="257"/>
                <pc2:cmMk id="{700F6109-7EB2-4FA1-8219-E357C315BE50}"/>
              </pc2:cmMkLst>
            </pc226:cmChg>
          </p:ext>
        </pc:extLst>
      </pc:sldChg>
    </pc:docChg>
  </pc:docChgLst>
  <pc:docChgLst>
    <pc:chgData name="Tess Hudson" userId="9c726d75-65b4-46a9-92d0-bb94f222346d" providerId="ADAL" clId="{7A48C3BC-11D2-475E-9873-83C5CA254263}"/>
    <pc:docChg chg="">
      <pc:chgData name="Tess Hudson" userId="9c726d75-65b4-46a9-92d0-bb94f222346d" providerId="ADAL" clId="{7A48C3BC-11D2-475E-9873-83C5CA254263}" dt="2023-10-13T13:28:25.554" v="2"/>
      <pc:docMkLst>
        <pc:docMk/>
      </pc:docMkLst>
      <pc:sldChg chg="delCm">
        <pc:chgData name="Tess Hudson" userId="9c726d75-65b4-46a9-92d0-bb94f222346d" providerId="ADAL" clId="{7A48C3BC-11D2-475E-9873-83C5CA254263}" dt="2023-10-12T18:03:50.767" v="0"/>
        <pc:sldMkLst>
          <pc:docMk/>
          <pc:sldMk cId="1723288169" sldId="259"/>
        </pc:sldMkLst>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7A48C3BC-11D2-475E-9873-83C5CA254263}" dt="2023-10-12T18:03:50.767" v="0"/>
              <pc2:cmMkLst xmlns:pc2="http://schemas.microsoft.com/office/powerpoint/2019/9/main/command">
                <pc:docMk/>
                <pc:sldMk cId="1723288169" sldId="259"/>
                <pc2:cmMk id="{C504711A-50B4-4997-888A-23FC8DF012C2}"/>
              </pc2:cmMkLst>
            </pc226:cmChg>
          </p:ext>
        </pc:extLst>
      </pc:sldChg>
      <pc:sldChg chg="addCm">
        <pc:chgData name="Tess Hudson" userId="9c726d75-65b4-46a9-92d0-bb94f222346d" providerId="ADAL" clId="{7A48C3BC-11D2-475E-9873-83C5CA254263}" dt="2023-10-13T13:28:25.554" v="2"/>
        <pc:sldMkLst>
          <pc:docMk/>
          <pc:sldMk cId="2076948530" sldId="260"/>
        </pc:sldMkLst>
        <pc:extLst>
          <p:ext xmlns:p="http://schemas.openxmlformats.org/presentationml/2006/main" uri="{D6D511B9-2390-475A-947B-AFAB55BFBCF1}">
            <pc226:cmChg xmlns:pc226="http://schemas.microsoft.com/office/powerpoint/2022/06/main/command" chg="add">
              <pc226:chgData name="Tess Hudson" userId="9c726d75-65b4-46a9-92d0-bb94f222346d" providerId="ADAL" clId="{7A48C3BC-11D2-475E-9873-83C5CA254263}" dt="2023-10-13T13:20:09.332" v="1"/>
              <pc2:cmMkLst xmlns:pc2="http://schemas.microsoft.com/office/powerpoint/2019/9/main/command">
                <pc:docMk/>
                <pc:sldMk cId="2076948530" sldId="260"/>
                <pc2:cmMk id="{A8560719-9BDE-420B-84F5-1A739613DEF2}"/>
              </pc2:cmMkLst>
            </pc226:cmChg>
            <pc226:cmChg xmlns:pc226="http://schemas.microsoft.com/office/powerpoint/2022/06/main/command" chg="add">
              <pc226:chgData name="Tess Hudson" userId="9c726d75-65b4-46a9-92d0-bb94f222346d" providerId="ADAL" clId="{7A48C3BC-11D2-475E-9873-83C5CA254263}" dt="2023-10-13T13:28:25.554" v="2"/>
              <pc2:cmMkLst xmlns:pc2="http://schemas.microsoft.com/office/powerpoint/2019/9/main/command">
                <pc:docMk/>
                <pc:sldMk cId="2076948530" sldId="260"/>
                <pc2:cmMk id="{2DA304CE-8224-4F3D-BC42-CDA64ADBDF03}"/>
              </pc2:cmMkLst>
            </pc226:cmChg>
          </p:ext>
        </pc:extLst>
      </pc:sldChg>
    </pc:docChg>
  </pc:docChgLst>
  <pc:docChgLst>
    <pc:chgData name="Johanne Provençal" userId="S::johanne.provencal@crdcn.ca::91505ee1-49e7-4482-8c3c-80c96976f4a1" providerId="AD" clId="Web-{A659F2E3-9A87-8BCF-8650-195E368F2CBD}"/>
    <pc:docChg chg="modSld">
      <pc:chgData name="Johanne Provençal" userId="S::johanne.provencal@crdcn.ca::91505ee1-49e7-4482-8c3c-80c96976f4a1" providerId="AD" clId="Web-{A659F2E3-9A87-8BCF-8650-195E368F2CBD}" dt="2023-06-27T18:41:50.992" v="1" actId="20577"/>
      <pc:docMkLst>
        <pc:docMk/>
      </pc:docMkLst>
      <pc:sldChg chg="modSp">
        <pc:chgData name="Johanne Provençal" userId="S::johanne.provencal@crdcn.ca::91505ee1-49e7-4482-8c3c-80c96976f4a1" providerId="AD" clId="Web-{A659F2E3-9A87-8BCF-8650-195E368F2CBD}" dt="2023-06-27T18:41:50.992" v="1" actId="20577"/>
        <pc:sldMkLst>
          <pc:docMk/>
          <pc:sldMk cId="1315434409" sldId="261"/>
        </pc:sldMkLst>
        <pc:spChg chg="mod">
          <ac:chgData name="Johanne Provençal" userId="S::johanne.provencal@crdcn.ca::91505ee1-49e7-4482-8c3c-80c96976f4a1" providerId="AD" clId="Web-{A659F2E3-9A87-8BCF-8650-195E368F2CBD}" dt="2023-06-27T18:41:50.992" v="1" actId="20577"/>
          <ac:spMkLst>
            <pc:docMk/>
            <pc:sldMk cId="1315434409" sldId="261"/>
            <ac:spMk id="3" creationId="{33216745-F156-41E2-B0F0-5CF31137BA25}"/>
          </ac:spMkLst>
        </pc:spChg>
      </pc:sldChg>
    </pc:docChg>
  </pc:docChgLst>
  <pc:docChgLst>
    <pc:chgData name="Tess Hudson" userId="S::tess.hudson@crdcn.ca::9c726d75-65b4-46a9-92d0-bb94f222346d" providerId="AD" clId="Web-{8AA7418C-FD7E-6899-D120-36D9DDD8FE63}"/>
    <pc:docChg chg="modSld">
      <pc:chgData name="Tess Hudson" userId="S::tess.hudson@crdcn.ca::9c726d75-65b4-46a9-92d0-bb94f222346d" providerId="AD" clId="Web-{8AA7418C-FD7E-6899-D120-36D9DDD8FE63}" dt="2024-09-03T18:15:15.358" v="11" actId="20577"/>
      <pc:docMkLst>
        <pc:docMk/>
      </pc:docMkLst>
      <pc:sldChg chg="modSp">
        <pc:chgData name="Tess Hudson" userId="S::tess.hudson@crdcn.ca::9c726d75-65b4-46a9-92d0-bb94f222346d" providerId="AD" clId="Web-{8AA7418C-FD7E-6899-D120-36D9DDD8FE63}" dt="2024-09-03T18:15:15.358" v="11" actId="20577"/>
        <pc:sldMkLst>
          <pc:docMk/>
          <pc:sldMk cId="1034079527" sldId="266"/>
        </pc:sldMkLst>
        <pc:spChg chg="mod">
          <ac:chgData name="Tess Hudson" userId="S::tess.hudson@crdcn.ca::9c726d75-65b4-46a9-92d0-bb94f222346d" providerId="AD" clId="Web-{8AA7418C-FD7E-6899-D120-36D9DDD8FE63}" dt="2024-09-03T18:15:10.592" v="9" actId="20577"/>
          <ac:spMkLst>
            <pc:docMk/>
            <pc:sldMk cId="1034079527" sldId="266"/>
            <ac:spMk id="2" creationId="{554177A8-D1E7-18A0-A5A5-E2069B6ACD2B}"/>
          </ac:spMkLst>
        </pc:spChg>
        <pc:spChg chg="mod">
          <ac:chgData name="Tess Hudson" userId="S::tess.hudson@crdcn.ca::9c726d75-65b4-46a9-92d0-bb94f222346d" providerId="AD" clId="Web-{8AA7418C-FD7E-6899-D120-36D9DDD8FE63}" dt="2024-09-03T18:15:15.358" v="11" actId="20577"/>
          <ac:spMkLst>
            <pc:docMk/>
            <pc:sldMk cId="1034079527" sldId="266"/>
            <ac:spMk id="3" creationId="{85DEA669-067C-CD99-C576-DF641A8C75A3}"/>
          </ac:spMkLst>
        </pc:spChg>
      </pc:sldChg>
    </pc:docChg>
  </pc:docChgLst>
  <pc:docChgLst>
    <pc:chgData name="Michèle Anderson" userId="S::michele.anderson@crdcn.ca::2fbc88df-71dd-498a-af0a-517750797bea" providerId="AD" clId="Web-{133E2674-41D9-5A4B-9D96-3F2D7447F593}"/>
    <pc:docChg chg="modSld">
      <pc:chgData name="Michèle Anderson" userId="S::michele.anderson@crdcn.ca::2fbc88df-71dd-498a-af0a-517750797bea" providerId="AD" clId="Web-{133E2674-41D9-5A4B-9D96-3F2D7447F593}" dt="2023-10-06T14:56:11.084" v="0" actId="20577"/>
      <pc:docMkLst>
        <pc:docMk/>
      </pc:docMkLst>
      <pc:sldChg chg="modSp">
        <pc:chgData name="Michèle Anderson" userId="S::michele.anderson@crdcn.ca::2fbc88df-71dd-498a-af0a-517750797bea" providerId="AD" clId="Web-{133E2674-41D9-5A4B-9D96-3F2D7447F593}" dt="2023-10-06T14:56:11.084" v="0" actId="20577"/>
        <pc:sldMkLst>
          <pc:docMk/>
          <pc:sldMk cId="2076948530" sldId="260"/>
        </pc:sldMkLst>
        <pc:spChg chg="mod">
          <ac:chgData name="Michèle Anderson" userId="S::michele.anderson@crdcn.ca::2fbc88df-71dd-498a-af0a-517750797bea" providerId="AD" clId="Web-{133E2674-41D9-5A4B-9D96-3F2D7447F593}" dt="2023-10-06T14:56:11.084" v="0" actId="20577"/>
          <ac:spMkLst>
            <pc:docMk/>
            <pc:sldMk cId="2076948530" sldId="260"/>
            <ac:spMk id="3" creationId="{33216745-F156-41E2-B0F0-5CF31137BA25}"/>
          </ac:spMkLst>
        </pc:spChg>
      </pc:sldChg>
    </pc:docChg>
  </pc:docChgLst>
  <pc:docChgLst>
    <pc:chgData name="Renuka Jacquette" userId="S::renuka.jacquette@crdcn.ca::8ae8842e-7be8-4223-9af0-8583b6b20f17" providerId="AD" clId="Web-{0FCE15EC-E7FA-E944-99C4-8ACABD0035C5}"/>
    <pc:docChg chg="modSld">
      <pc:chgData name="Renuka Jacquette" userId="S::renuka.jacquette@crdcn.ca::8ae8842e-7be8-4223-9af0-8583b6b20f17" providerId="AD" clId="Web-{0FCE15EC-E7FA-E944-99C4-8ACABD0035C5}" dt="2023-10-13T13:44:32.007" v="12" actId="20577"/>
      <pc:docMkLst>
        <pc:docMk/>
      </pc:docMkLst>
      <pc:sldChg chg="modSp">
        <pc:chgData name="Renuka Jacquette" userId="S::renuka.jacquette@crdcn.ca::8ae8842e-7be8-4223-9af0-8583b6b20f17" providerId="AD" clId="Web-{0FCE15EC-E7FA-E944-99C4-8ACABD0035C5}" dt="2023-10-13T13:44:32.007" v="12" actId="20577"/>
        <pc:sldMkLst>
          <pc:docMk/>
          <pc:sldMk cId="3260747145" sldId="257"/>
        </pc:sldMkLst>
        <pc:spChg chg="mod">
          <ac:chgData name="Renuka Jacquette" userId="S::renuka.jacquette@crdcn.ca::8ae8842e-7be8-4223-9af0-8583b6b20f17" providerId="AD" clId="Web-{0FCE15EC-E7FA-E944-99C4-8ACABD0035C5}" dt="2023-10-13T13:44:32.007" v="12" actId="20577"/>
          <ac:spMkLst>
            <pc:docMk/>
            <pc:sldMk cId="3260747145" sldId="257"/>
            <ac:spMk id="3" creationId="{33216745-F156-41E2-B0F0-5CF31137BA25}"/>
          </ac:spMkLst>
        </pc:spChg>
      </pc:sldChg>
    </pc:docChg>
  </pc:docChgLst>
  <pc:docChgLst>
    <pc:chgData name="Ryan Murphy" userId="S::ryan.murphy@crdcn.ca::6a59a6f2-df95-445c-b6bd-3e598fbd0ebb" providerId="AD" clId="Web-{B414FB28-98EB-FEF1-8D52-508C7AA0C9F5}"/>
    <pc:docChg chg="modSld">
      <pc:chgData name="Ryan Murphy" userId="S::ryan.murphy@crdcn.ca::6a59a6f2-df95-445c-b6bd-3e598fbd0ebb" providerId="AD" clId="Web-{B414FB28-98EB-FEF1-8D52-508C7AA0C9F5}" dt="2023-10-06T15:50:02.130" v="19" actId="20577"/>
      <pc:docMkLst>
        <pc:docMk/>
      </pc:docMkLst>
      <pc:sldChg chg="modSp">
        <pc:chgData name="Ryan Murphy" userId="S::ryan.murphy@crdcn.ca::6a59a6f2-df95-445c-b6bd-3e598fbd0ebb" providerId="AD" clId="Web-{B414FB28-98EB-FEF1-8D52-508C7AA0C9F5}" dt="2023-10-06T15:45:18.516" v="0" actId="20577"/>
        <pc:sldMkLst>
          <pc:docMk/>
          <pc:sldMk cId="247761308" sldId="256"/>
        </pc:sldMkLst>
        <pc:spChg chg="mod">
          <ac:chgData name="Ryan Murphy" userId="S::ryan.murphy@crdcn.ca::6a59a6f2-df95-445c-b6bd-3e598fbd0ebb" providerId="AD" clId="Web-{B414FB28-98EB-FEF1-8D52-508C7AA0C9F5}" dt="2023-10-06T15:45:18.516" v="0" actId="20577"/>
          <ac:spMkLst>
            <pc:docMk/>
            <pc:sldMk cId="247761308" sldId="256"/>
            <ac:spMk id="2" creationId="{815CE22C-2DCA-45B6-BC10-EB7ADEE68658}"/>
          </ac:spMkLst>
        </pc:spChg>
      </pc:sldChg>
      <pc:sldChg chg="modSp">
        <pc:chgData name="Ryan Murphy" userId="S::ryan.murphy@crdcn.ca::6a59a6f2-df95-445c-b6bd-3e598fbd0ebb" providerId="AD" clId="Web-{B414FB28-98EB-FEF1-8D52-508C7AA0C9F5}" dt="2023-10-06T15:46:04.439" v="4" actId="20577"/>
        <pc:sldMkLst>
          <pc:docMk/>
          <pc:sldMk cId="3260747145" sldId="257"/>
        </pc:sldMkLst>
        <pc:spChg chg="mod">
          <ac:chgData name="Ryan Murphy" userId="S::ryan.murphy@crdcn.ca::6a59a6f2-df95-445c-b6bd-3e598fbd0ebb" providerId="AD" clId="Web-{B414FB28-98EB-FEF1-8D52-508C7AA0C9F5}" dt="2023-10-06T15:46:04.439" v="4" actId="20577"/>
          <ac:spMkLst>
            <pc:docMk/>
            <pc:sldMk cId="3260747145" sldId="257"/>
            <ac:spMk id="2" creationId="{B643865D-7B12-4E00-9F36-6CF4EFAEB135}"/>
          </ac:spMkLst>
        </pc:spChg>
        <pc:spChg chg="mod">
          <ac:chgData name="Ryan Murphy" userId="S::ryan.murphy@crdcn.ca::6a59a6f2-df95-445c-b6bd-3e598fbd0ebb" providerId="AD" clId="Web-{B414FB28-98EB-FEF1-8D52-508C7AA0C9F5}" dt="2023-10-06T15:45:35.501" v="2" actId="20577"/>
          <ac:spMkLst>
            <pc:docMk/>
            <pc:sldMk cId="3260747145" sldId="257"/>
            <ac:spMk id="3" creationId="{33216745-F156-41E2-B0F0-5CF31137BA25}"/>
          </ac:spMkLst>
        </pc:spChg>
      </pc:sldChg>
      <pc:sldChg chg="modSp">
        <pc:chgData name="Ryan Murphy" userId="S::ryan.murphy@crdcn.ca::6a59a6f2-df95-445c-b6bd-3e598fbd0ebb" providerId="AD" clId="Web-{B414FB28-98EB-FEF1-8D52-508C7AA0C9F5}" dt="2023-10-06T15:46:31.111" v="7" actId="20577"/>
        <pc:sldMkLst>
          <pc:docMk/>
          <pc:sldMk cId="961370564" sldId="258"/>
        </pc:sldMkLst>
        <pc:spChg chg="mod">
          <ac:chgData name="Ryan Murphy" userId="S::ryan.murphy@crdcn.ca::6a59a6f2-df95-445c-b6bd-3e598fbd0ebb" providerId="AD" clId="Web-{B414FB28-98EB-FEF1-8D52-508C7AA0C9F5}" dt="2023-10-06T15:46:15.673" v="5" actId="20577"/>
          <ac:spMkLst>
            <pc:docMk/>
            <pc:sldMk cId="961370564" sldId="258"/>
            <ac:spMk id="2" creationId="{B643865D-7B12-4E00-9F36-6CF4EFAEB135}"/>
          </ac:spMkLst>
        </pc:spChg>
        <pc:spChg chg="mod">
          <ac:chgData name="Ryan Murphy" userId="S::ryan.murphy@crdcn.ca::6a59a6f2-df95-445c-b6bd-3e598fbd0ebb" providerId="AD" clId="Web-{B414FB28-98EB-FEF1-8D52-508C7AA0C9F5}" dt="2023-10-06T15:46:31.111" v="7" actId="20577"/>
          <ac:spMkLst>
            <pc:docMk/>
            <pc:sldMk cId="961370564" sldId="258"/>
            <ac:spMk id="3" creationId="{33216745-F156-41E2-B0F0-5CF31137BA25}"/>
          </ac:spMkLst>
        </pc:spChg>
      </pc:sldChg>
      <pc:sldChg chg="modSp">
        <pc:chgData name="Ryan Murphy" userId="S::ryan.murphy@crdcn.ca::6a59a6f2-df95-445c-b6bd-3e598fbd0ebb" providerId="AD" clId="Web-{B414FB28-98EB-FEF1-8D52-508C7AA0C9F5}" dt="2023-10-06T15:49:24.473" v="13" actId="20577"/>
        <pc:sldMkLst>
          <pc:docMk/>
          <pc:sldMk cId="1723288169" sldId="259"/>
        </pc:sldMkLst>
        <pc:spChg chg="mod">
          <ac:chgData name="Ryan Murphy" userId="S::ryan.murphy@crdcn.ca::6a59a6f2-df95-445c-b6bd-3e598fbd0ebb" providerId="AD" clId="Web-{B414FB28-98EB-FEF1-8D52-508C7AA0C9F5}" dt="2023-10-06T15:49:09.145" v="9" actId="20577"/>
          <ac:spMkLst>
            <pc:docMk/>
            <pc:sldMk cId="1723288169" sldId="259"/>
            <ac:spMk id="2" creationId="{B643865D-7B12-4E00-9F36-6CF4EFAEB135}"/>
          </ac:spMkLst>
        </pc:spChg>
        <pc:spChg chg="mod">
          <ac:chgData name="Ryan Murphy" userId="S::ryan.murphy@crdcn.ca::6a59a6f2-df95-445c-b6bd-3e598fbd0ebb" providerId="AD" clId="Web-{B414FB28-98EB-FEF1-8D52-508C7AA0C9F5}" dt="2023-10-06T15:49:24.473" v="13" actId="20577"/>
          <ac:spMkLst>
            <pc:docMk/>
            <pc:sldMk cId="1723288169" sldId="259"/>
            <ac:spMk id="3" creationId="{33216745-F156-41E2-B0F0-5CF31137BA25}"/>
          </ac:spMkLst>
        </pc:spChg>
      </pc:sldChg>
      <pc:sldChg chg="modSp">
        <pc:chgData name="Ryan Murphy" userId="S::ryan.murphy@crdcn.ca::6a59a6f2-df95-445c-b6bd-3e598fbd0ebb" providerId="AD" clId="Web-{B414FB28-98EB-FEF1-8D52-508C7AA0C9F5}" dt="2023-10-06T15:49:48.380" v="17" actId="20577"/>
        <pc:sldMkLst>
          <pc:docMk/>
          <pc:sldMk cId="2076948530" sldId="260"/>
        </pc:sldMkLst>
        <pc:spChg chg="mod">
          <ac:chgData name="Ryan Murphy" userId="S::ryan.murphy@crdcn.ca::6a59a6f2-df95-445c-b6bd-3e598fbd0ebb" providerId="AD" clId="Web-{B414FB28-98EB-FEF1-8D52-508C7AA0C9F5}" dt="2023-10-06T15:49:48.380" v="17" actId="20577"/>
          <ac:spMkLst>
            <pc:docMk/>
            <pc:sldMk cId="2076948530" sldId="260"/>
            <ac:spMk id="2" creationId="{B643865D-7B12-4E00-9F36-6CF4EFAEB135}"/>
          </ac:spMkLst>
        </pc:spChg>
        <pc:spChg chg="mod">
          <ac:chgData name="Ryan Murphy" userId="S::ryan.murphy@crdcn.ca::6a59a6f2-df95-445c-b6bd-3e598fbd0ebb" providerId="AD" clId="Web-{B414FB28-98EB-FEF1-8D52-508C7AA0C9F5}" dt="2023-10-06T15:49:42.427" v="15" actId="20577"/>
          <ac:spMkLst>
            <pc:docMk/>
            <pc:sldMk cId="2076948530" sldId="260"/>
            <ac:spMk id="3" creationId="{33216745-F156-41E2-B0F0-5CF31137BA25}"/>
          </ac:spMkLst>
        </pc:spChg>
      </pc:sldChg>
      <pc:sldChg chg="modSp">
        <pc:chgData name="Ryan Murphy" userId="S::ryan.murphy@crdcn.ca::6a59a6f2-df95-445c-b6bd-3e598fbd0ebb" providerId="AD" clId="Web-{B414FB28-98EB-FEF1-8D52-508C7AA0C9F5}" dt="2023-10-06T15:50:02.130" v="19" actId="20577"/>
        <pc:sldMkLst>
          <pc:docMk/>
          <pc:sldMk cId="1315434409" sldId="261"/>
        </pc:sldMkLst>
        <pc:spChg chg="mod">
          <ac:chgData name="Ryan Murphy" userId="S::ryan.murphy@crdcn.ca::6a59a6f2-df95-445c-b6bd-3e598fbd0ebb" providerId="AD" clId="Web-{B414FB28-98EB-FEF1-8D52-508C7AA0C9F5}" dt="2023-10-06T15:50:02.130" v="19" actId="20577"/>
          <ac:spMkLst>
            <pc:docMk/>
            <pc:sldMk cId="1315434409" sldId="261"/>
            <ac:spMk id="2" creationId="{B643865D-7B12-4E00-9F36-6CF4EFAEB135}"/>
          </ac:spMkLst>
        </pc:spChg>
      </pc:sldChg>
    </pc:docChg>
  </pc:docChgLst>
  <pc:docChgLst>
    <pc:chgData name="Johanne Provençal" userId="91505ee1-49e7-4482-8c3c-80c96976f4a1" providerId="ADAL" clId="{97E60B90-4615-4EB9-8C6A-4CF03E97B342}"/>
    <pc:docChg chg="modSld">
      <pc:chgData name="Johanne Provençal" userId="91505ee1-49e7-4482-8c3c-80c96976f4a1" providerId="ADAL" clId="{97E60B90-4615-4EB9-8C6A-4CF03E97B342}" dt="2023-06-27T18:17:23.672" v="155" actId="20577"/>
      <pc:docMkLst>
        <pc:docMk/>
      </pc:docMkLst>
      <pc:sldChg chg="modSp mod">
        <pc:chgData name="Johanne Provençal" userId="91505ee1-49e7-4482-8c3c-80c96976f4a1" providerId="ADAL" clId="{97E60B90-4615-4EB9-8C6A-4CF03E97B342}" dt="2023-06-27T18:13:41.961" v="1" actId="20577"/>
        <pc:sldMkLst>
          <pc:docMk/>
          <pc:sldMk cId="247761308" sldId="256"/>
        </pc:sldMkLst>
        <pc:spChg chg="mod">
          <ac:chgData name="Johanne Provençal" userId="91505ee1-49e7-4482-8c3c-80c96976f4a1" providerId="ADAL" clId="{97E60B90-4615-4EB9-8C6A-4CF03E97B342}" dt="2023-06-27T18:13:41.961" v="1" actId="20577"/>
          <ac:spMkLst>
            <pc:docMk/>
            <pc:sldMk cId="247761308" sldId="256"/>
            <ac:spMk id="3" creationId="{9505BE24-FA45-4BD6-AAFF-B8F3243CFF8B}"/>
          </ac:spMkLst>
        </pc:spChg>
      </pc:sldChg>
      <pc:sldChg chg="modSp mod">
        <pc:chgData name="Johanne Provençal" userId="91505ee1-49e7-4482-8c3c-80c96976f4a1" providerId="ADAL" clId="{97E60B90-4615-4EB9-8C6A-4CF03E97B342}" dt="2023-06-27T18:17:23.672" v="155" actId="20577"/>
        <pc:sldMkLst>
          <pc:docMk/>
          <pc:sldMk cId="1315434409" sldId="261"/>
        </pc:sldMkLst>
        <pc:spChg chg="mod">
          <ac:chgData name="Johanne Provençal" userId="91505ee1-49e7-4482-8c3c-80c96976f4a1" providerId="ADAL" clId="{97E60B90-4615-4EB9-8C6A-4CF03E97B342}" dt="2023-06-27T18:17:23.672" v="155" actId="20577"/>
          <ac:spMkLst>
            <pc:docMk/>
            <pc:sldMk cId="1315434409" sldId="261"/>
            <ac:spMk id="3" creationId="{33216745-F156-41E2-B0F0-5CF31137BA25}"/>
          </ac:spMkLst>
        </pc:spChg>
      </pc:sldChg>
    </pc:docChg>
  </pc:docChgLst>
  <pc:docChgLst>
    <pc:chgData clId="Web-{8AA7418C-FD7E-6899-D120-36D9DDD8FE63}"/>
    <pc:docChg chg="addSld">
      <pc:chgData name="" userId="" providerId="" clId="Web-{8AA7418C-FD7E-6899-D120-36D9DDD8FE63}" dt="2024-09-03T18:15:03.092" v="0"/>
      <pc:docMkLst>
        <pc:docMk/>
      </pc:docMkLst>
      <pc:sldChg chg="add">
        <pc:chgData name="" userId="" providerId="" clId="Web-{8AA7418C-FD7E-6899-D120-36D9DDD8FE63}" dt="2024-09-03T18:15:03.092" v="0"/>
        <pc:sldMkLst>
          <pc:docMk/>
          <pc:sldMk cId="1034079527" sldId="266"/>
        </pc:sldMkLst>
      </pc:sldChg>
    </pc:docChg>
  </pc:docChgLst>
  <pc:docChgLst>
    <pc:chgData name="Renuka Jacquette" userId="S::renuka.jacquette@crdcn.ca::8ae8842e-7be8-4223-9af0-8583b6b20f17" providerId="AD" clId="Web-{51F2F493-D616-8F6E-7402-8E5BE6A7D472}"/>
    <pc:docChg chg="modSld">
      <pc:chgData name="Renuka Jacquette" userId="S::renuka.jacquette@crdcn.ca::8ae8842e-7be8-4223-9af0-8583b6b20f17" providerId="AD" clId="Web-{51F2F493-D616-8F6E-7402-8E5BE6A7D472}" dt="2023-10-13T13:23:09.262" v="2"/>
      <pc:docMkLst>
        <pc:docMk/>
      </pc:docMkLst>
      <pc:sldChg chg="modSp delCm modCm">
        <pc:chgData name="Renuka Jacquette" userId="S::renuka.jacquette@crdcn.ca::8ae8842e-7be8-4223-9af0-8583b6b20f17" providerId="AD" clId="Web-{51F2F493-D616-8F6E-7402-8E5BE6A7D472}" dt="2023-10-13T13:23:09.262" v="2"/>
        <pc:sldMkLst>
          <pc:docMk/>
          <pc:sldMk cId="2076948530" sldId="260"/>
        </pc:sldMkLst>
        <pc:spChg chg="mod">
          <ac:chgData name="Renuka Jacquette" userId="S::renuka.jacquette@crdcn.ca::8ae8842e-7be8-4223-9af0-8583b6b20f17" providerId="AD" clId="Web-{51F2F493-D616-8F6E-7402-8E5BE6A7D472}" dt="2023-10-13T13:22:40.669" v="0" actId="20577"/>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mod">
              <pc226:chgData name="Renuka Jacquette" userId="S::renuka.jacquette@crdcn.ca::8ae8842e-7be8-4223-9af0-8583b6b20f17" providerId="AD" clId="Web-{51F2F493-D616-8F6E-7402-8E5BE6A7D472}" dt="2023-10-13T13:23:09.262" v="2"/>
              <pc2:cmMkLst xmlns:pc2="http://schemas.microsoft.com/office/powerpoint/2019/9/main/command">
                <pc:docMk/>
                <pc:sldMk cId="2076948530" sldId="260"/>
                <pc2:cmMk id="{A8560719-9BDE-420B-84F5-1A739613DEF2}"/>
              </pc2:cmMkLst>
            </pc226:cmChg>
          </p:ext>
        </pc:extLst>
      </pc:sldChg>
    </pc:docChg>
  </pc:docChgLst>
  <pc:docChgLst>
    <pc:chgData name="Tess Hudson" userId="9c726d75-65b4-46a9-92d0-bb94f222346d" providerId="ADAL" clId="{BB3010BE-98C3-4826-A7F3-5D30F08E9C52}"/>
    <pc:docChg chg="modSld">
      <pc:chgData name="Tess Hudson" userId="9c726d75-65b4-46a9-92d0-bb94f222346d" providerId="ADAL" clId="{BB3010BE-98C3-4826-A7F3-5D30F08E9C52}" dt="2024-08-26T16:42:46.870" v="1" actId="20577"/>
      <pc:docMkLst>
        <pc:docMk/>
      </pc:docMkLst>
      <pc:sldChg chg="modSp mod">
        <pc:chgData name="Tess Hudson" userId="9c726d75-65b4-46a9-92d0-bb94f222346d" providerId="ADAL" clId="{BB3010BE-98C3-4826-A7F3-5D30F08E9C52}" dt="2024-08-26T16:42:46.870" v="1" actId="20577"/>
        <pc:sldMkLst>
          <pc:docMk/>
          <pc:sldMk cId="1723288169" sldId="259"/>
        </pc:sldMkLst>
        <pc:spChg chg="mod">
          <ac:chgData name="Tess Hudson" userId="9c726d75-65b4-46a9-92d0-bb94f222346d" providerId="ADAL" clId="{BB3010BE-98C3-4826-A7F3-5D30F08E9C52}" dt="2024-08-26T16:42:46.870" v="1" actId="20577"/>
          <ac:spMkLst>
            <pc:docMk/>
            <pc:sldMk cId="1723288169" sldId="259"/>
            <ac:spMk id="3" creationId="{33216745-F156-41E2-B0F0-5CF31137BA25}"/>
          </ac:spMkLst>
        </pc:spChg>
      </pc:sldChg>
    </pc:docChg>
  </pc:docChgLst>
  <pc:docChgLst>
    <pc:chgData name="Tess Hudson" userId="S::tess.hudson@crdcn.ca::9c726d75-65b4-46a9-92d0-bb94f222346d" providerId="AD" clId="Web-{947FC420-E06E-685F-4F91-1BA490D6A24B}"/>
    <pc:docChg chg="mod">
      <pc:chgData name="Tess Hudson" userId="S::tess.hudson@crdcn.ca::9c726d75-65b4-46a9-92d0-bb94f222346d" providerId="AD" clId="Web-{947FC420-E06E-685F-4F91-1BA490D6A24B}" dt="2023-06-27T18:21:08.393" v="1"/>
      <pc:docMkLst>
        <pc:docMk/>
      </pc:docMkLst>
      <pc:sldChg chg="addCm">
        <pc:chgData name="Tess Hudson" userId="S::tess.hudson@crdcn.ca::9c726d75-65b4-46a9-92d0-bb94f222346d" providerId="AD" clId="Web-{947FC420-E06E-685F-4F91-1BA490D6A24B}" dt="2023-06-27T18:21:08.393" v="1"/>
        <pc:sldMkLst>
          <pc:docMk/>
          <pc:sldMk cId="1315434409" sldId="261"/>
        </pc:sldMkLst>
        <pc:extLst>
          <p:ext xmlns:p="http://schemas.openxmlformats.org/presentationml/2006/main" uri="{D6D511B9-2390-475A-947B-AFAB55BFBCF1}">
            <pc226:cmChg xmlns:pc226="http://schemas.microsoft.com/office/powerpoint/2022/06/main/command" chg="add">
              <pc226:chgData name="Tess Hudson" userId="S::tess.hudson@crdcn.ca::9c726d75-65b4-46a9-92d0-bb94f222346d" providerId="AD" clId="Web-{947FC420-E06E-685F-4F91-1BA490D6A24B}" dt="2023-06-27T18:21:08.393" v="1"/>
              <pc2:cmMkLst xmlns:pc2="http://schemas.microsoft.com/office/powerpoint/2019/9/main/command">
                <pc:docMk/>
                <pc:sldMk cId="1315434409" sldId="261"/>
                <pc2:cmMk id="{98234729-1519-4922-A9FB-5F7BB52D40C0}"/>
              </pc2:cmMkLst>
            </pc226:cmChg>
          </p:ext>
        </pc:extLst>
      </pc:sldChg>
    </pc:docChg>
  </pc:docChgLst>
  <pc:docChgLst>
    <pc:chgData name="Michèle Anderson" userId="S::michele.anderson@crdcn.ca::2fbc88df-71dd-498a-af0a-517750797bea" providerId="AD" clId="Web-{33667A68-7276-9875-89CB-E41F73E1AF95}"/>
    <pc:docChg chg="modSld">
      <pc:chgData name="Michèle Anderson" userId="S::michele.anderson@crdcn.ca::2fbc88df-71dd-498a-af0a-517750797bea" providerId="AD" clId="Web-{33667A68-7276-9875-89CB-E41F73E1AF95}" dt="2023-10-13T18:33:07.095" v="6" actId="14100"/>
      <pc:docMkLst>
        <pc:docMk/>
      </pc:docMkLst>
      <pc:sldChg chg="modSp">
        <pc:chgData name="Michèle Anderson" userId="S::michele.anderson@crdcn.ca::2fbc88df-71dd-498a-af0a-517750797bea" providerId="AD" clId="Web-{33667A68-7276-9875-89CB-E41F73E1AF95}" dt="2023-10-13T18:33:07.095" v="6" actId="14100"/>
        <pc:sldMkLst>
          <pc:docMk/>
          <pc:sldMk cId="3260747145" sldId="257"/>
        </pc:sldMkLst>
        <pc:spChg chg="mod">
          <ac:chgData name="Michèle Anderson" userId="S::michele.anderson@crdcn.ca::2fbc88df-71dd-498a-af0a-517750797bea" providerId="AD" clId="Web-{33667A68-7276-9875-89CB-E41F73E1AF95}" dt="2023-10-13T18:32:55.424" v="2" actId="20577"/>
          <ac:spMkLst>
            <pc:docMk/>
            <pc:sldMk cId="3260747145" sldId="257"/>
            <ac:spMk id="3" creationId="{33216745-F156-41E2-B0F0-5CF31137BA25}"/>
          </ac:spMkLst>
        </pc:spChg>
        <pc:spChg chg="mod">
          <ac:chgData name="Michèle Anderson" userId="S::michele.anderson@crdcn.ca::2fbc88df-71dd-498a-af0a-517750797bea" providerId="AD" clId="Web-{33667A68-7276-9875-89CB-E41F73E1AF95}" dt="2023-10-13T18:32:49.721" v="0" actId="20577"/>
          <ac:spMkLst>
            <pc:docMk/>
            <pc:sldMk cId="3260747145" sldId="257"/>
            <ac:spMk id="4" creationId="{6A788E8D-6AEF-B3C8-E326-476BFC0CF559}"/>
          </ac:spMkLst>
        </pc:spChg>
        <pc:spChg chg="mod">
          <ac:chgData name="Michèle Anderson" userId="S::michele.anderson@crdcn.ca::2fbc88df-71dd-498a-af0a-517750797bea" providerId="AD" clId="Web-{33667A68-7276-9875-89CB-E41F73E1AF95}" dt="2023-10-13T18:33:07.095" v="6" actId="14100"/>
          <ac:spMkLst>
            <pc:docMk/>
            <pc:sldMk cId="3260747145" sldId="257"/>
            <ac:spMk id="7" creationId="{DB368A1A-59C2-950C-0F8C-71291668AF10}"/>
          </ac:spMkLst>
        </pc:spChg>
      </pc:sldChg>
    </pc:docChg>
  </pc:docChgLst>
  <pc:docChgLst>
    <pc:chgData name="Renuka Jacquette" userId="S::renuka.jacquette@crdcn.ca::8ae8842e-7be8-4223-9af0-8583b6b20f17" providerId="AD" clId="Web-{7AE3FB28-FBF3-F4F1-BB82-F025F5354F13}"/>
    <pc:docChg chg="mod modSld">
      <pc:chgData name="Renuka Jacquette" userId="S::renuka.jacquette@crdcn.ca::8ae8842e-7be8-4223-9af0-8583b6b20f17" providerId="AD" clId="Web-{7AE3FB28-FBF3-F4F1-BB82-F025F5354F13}" dt="2023-10-13T13:29:30.063" v="14"/>
      <pc:docMkLst>
        <pc:docMk/>
      </pc:docMkLst>
      <pc:sldChg chg="addSp delSp modSp">
        <pc:chgData name="Renuka Jacquette" userId="S::renuka.jacquette@crdcn.ca::8ae8842e-7be8-4223-9af0-8583b6b20f17" providerId="AD" clId="Web-{7AE3FB28-FBF3-F4F1-BB82-F025F5354F13}" dt="2023-10-13T13:28:23.671" v="12"/>
        <pc:sldMkLst>
          <pc:docMk/>
          <pc:sldMk cId="3260747145" sldId="257"/>
        </pc:sldMkLst>
        <pc:spChg chg="del mod">
          <ac:chgData name="Renuka Jacquette" userId="S::renuka.jacquette@crdcn.ca::8ae8842e-7be8-4223-9af0-8583b6b20f17" providerId="AD" clId="Web-{7AE3FB28-FBF3-F4F1-BB82-F025F5354F13}" dt="2023-10-13T13:28:03.436" v="3"/>
          <ac:spMkLst>
            <pc:docMk/>
            <pc:sldMk cId="3260747145" sldId="257"/>
            <ac:spMk id="2" creationId="{B643865D-7B12-4E00-9F36-6CF4EFAEB135}"/>
          </ac:spMkLst>
        </pc:spChg>
        <pc:spChg chg="mod">
          <ac:chgData name="Renuka Jacquette" userId="S::renuka.jacquette@crdcn.ca::8ae8842e-7be8-4223-9af0-8583b6b20f17" providerId="AD" clId="Web-{7AE3FB28-FBF3-F4F1-BB82-F025F5354F13}" dt="2023-10-13T13:28:23.577" v="11" actId="20577"/>
          <ac:spMkLst>
            <pc:docMk/>
            <pc:sldMk cId="3260747145" sldId="257"/>
            <ac:spMk id="3" creationId="{33216745-F156-41E2-B0F0-5CF31137BA25}"/>
          </ac:spMkLst>
        </pc:spChg>
        <pc:spChg chg="add mod">
          <ac:chgData name="Renuka Jacquette" userId="S::renuka.jacquette@crdcn.ca::8ae8842e-7be8-4223-9af0-8583b6b20f17" providerId="AD" clId="Web-{7AE3FB28-FBF3-F4F1-BB82-F025F5354F13}" dt="2023-10-13T13:28:11.437" v="6" actId="1076"/>
          <ac:spMkLst>
            <pc:docMk/>
            <pc:sldMk cId="3260747145" sldId="257"/>
            <ac:spMk id="4" creationId="{6A788E8D-6AEF-B3C8-E326-476BFC0CF559}"/>
          </ac:spMkLst>
        </pc:spChg>
        <pc:spChg chg="add del mod">
          <ac:chgData name="Renuka Jacquette" userId="S::renuka.jacquette@crdcn.ca::8ae8842e-7be8-4223-9af0-8583b6b20f17" providerId="AD" clId="Web-{7AE3FB28-FBF3-F4F1-BB82-F025F5354F13}" dt="2023-10-13T13:28:07.749" v="5"/>
          <ac:spMkLst>
            <pc:docMk/>
            <pc:sldMk cId="3260747145" sldId="257"/>
            <ac:spMk id="6" creationId="{5ECEDA88-F17C-01B6-C23B-C7C59B4A0D4E}"/>
          </ac:spMkLst>
        </pc:spChg>
        <pc:spChg chg="add">
          <ac:chgData name="Renuka Jacquette" userId="S::renuka.jacquette@crdcn.ca::8ae8842e-7be8-4223-9af0-8583b6b20f17" providerId="AD" clId="Web-{7AE3FB28-FBF3-F4F1-BB82-F025F5354F13}" dt="2023-10-13T13:28:23.671" v="12"/>
          <ac:spMkLst>
            <pc:docMk/>
            <pc:sldMk cId="3260747145" sldId="257"/>
            <ac:spMk id="7" creationId="{DB368A1A-59C2-950C-0F8C-71291668AF10}"/>
          </ac:spMkLst>
        </pc:spChg>
      </pc:sldChg>
      <pc:sldChg chg="modCm">
        <pc:chgData name="Renuka Jacquette" userId="S::renuka.jacquette@crdcn.ca::8ae8842e-7be8-4223-9af0-8583b6b20f17" providerId="AD" clId="Web-{7AE3FB28-FBF3-F4F1-BB82-F025F5354F13}" dt="2023-10-13T13:29:30.063" v="14"/>
        <pc:sldMkLst>
          <pc:docMk/>
          <pc:sldMk cId="2076948530" sldId="260"/>
        </pc:sldMkLst>
        <pc:extLst>
          <p:ext xmlns:p="http://schemas.openxmlformats.org/presentationml/2006/main" uri="{D6D511B9-2390-475A-947B-AFAB55BFBCF1}">
            <pc226:cmChg xmlns:pc226="http://schemas.microsoft.com/office/powerpoint/2022/06/main/command" chg="">
              <pc226:chgData name="Renuka Jacquette" userId="S::renuka.jacquette@crdcn.ca::8ae8842e-7be8-4223-9af0-8583b6b20f17" providerId="AD" clId="Web-{7AE3FB28-FBF3-F4F1-BB82-F025F5354F13}" dt="2023-10-13T13:29:30.063" v="14"/>
              <pc2:cmMkLst xmlns:pc2="http://schemas.microsoft.com/office/powerpoint/2019/9/main/command">
                <pc:docMk/>
                <pc:sldMk cId="2076948530" sldId="260"/>
                <pc2:cmMk id="{2DA304CE-8224-4F3D-BC42-CDA64ADBDF03}"/>
              </pc2:cmMkLst>
              <pc226:cmRplyChg chg="add">
                <pc226:chgData name="Renuka Jacquette" userId="S::renuka.jacquette@crdcn.ca::8ae8842e-7be8-4223-9af0-8583b6b20f17" providerId="AD" clId="Web-{7AE3FB28-FBF3-F4F1-BB82-F025F5354F13}" dt="2023-10-13T13:29:30.063" v="14"/>
                <pc2:cmRplyMkLst xmlns:pc2="http://schemas.microsoft.com/office/powerpoint/2019/9/main/command">
                  <pc:docMk/>
                  <pc:sldMk cId="2076948530" sldId="260"/>
                  <pc2:cmMk id="{2DA304CE-8224-4F3D-BC42-CDA64ADBDF03}"/>
                  <pc2:cmRplyMk id="{706C8DBD-0CCE-4530-AE19-30427ADC5413}"/>
                </pc2:cmRplyMkLst>
              </pc226:cmRplyChg>
            </pc226:cmChg>
          </p:ext>
        </pc:extLst>
      </pc:sldChg>
    </pc:docChg>
  </pc:docChgLst>
  <pc:docChgLst>
    <pc:chgData name="Tess Hudson" userId="9c726d75-65b4-46a9-92d0-bb94f222346d" providerId="ADAL" clId="{989CDCF1-4ED2-4508-A6FE-DB1BE6CEC6AA}"/>
    <pc:docChg chg="undo custSel modSld">
      <pc:chgData name="Tess Hudson" userId="9c726d75-65b4-46a9-92d0-bb94f222346d" providerId="ADAL" clId="{989CDCF1-4ED2-4508-A6FE-DB1BE6CEC6AA}" dt="2023-06-28T13:25:03.274" v="74"/>
      <pc:docMkLst>
        <pc:docMk/>
      </pc:docMkLst>
      <pc:sldChg chg="modSp mod delCm">
        <pc:chgData name="Tess Hudson" userId="9c726d75-65b4-46a9-92d0-bb94f222346d" providerId="ADAL" clId="{989CDCF1-4ED2-4508-A6FE-DB1BE6CEC6AA}" dt="2023-06-28T13:25:03.274" v="74"/>
        <pc:sldMkLst>
          <pc:docMk/>
          <pc:sldMk cId="1315434409" sldId="261"/>
        </pc:sldMkLst>
        <pc:spChg chg="mod">
          <ac:chgData name="Tess Hudson" userId="9c726d75-65b4-46a9-92d0-bb94f222346d" providerId="ADAL" clId="{989CDCF1-4ED2-4508-A6FE-DB1BE6CEC6AA}" dt="2023-06-28T13:24:19.014" v="73" actId="3626"/>
          <ac:spMkLst>
            <pc:docMk/>
            <pc:sldMk cId="1315434409" sldId="261"/>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989CDCF1-4ED2-4508-A6FE-DB1BE6CEC6AA}" dt="2023-06-28T13:25:03.274" v="74"/>
              <pc2:cmMkLst xmlns:pc2="http://schemas.microsoft.com/office/powerpoint/2019/9/main/command">
                <pc:docMk/>
                <pc:sldMk cId="1315434409" sldId="261"/>
                <pc2:cmMk id="{98234729-1519-4922-A9FB-5F7BB52D40C0}"/>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2024-09-05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4</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p:txBody>
          <a:bodyPr>
            <a:normAutofit/>
          </a:bodyPr>
          <a:lstStyle/>
          <a:p>
            <a:r>
              <a:rPr lang="en-CA">
                <a:latin typeface="Arial"/>
                <a:cs typeface="Arial"/>
              </a:rPr>
              <a:t>CRDCN 101</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a:effectLst/>
                <a:ea typeface="+mn-lt"/>
                <a:cs typeface="+mn-lt"/>
              </a:rPr>
              <a:t>The </a:t>
            </a:r>
            <a:r>
              <a:rPr lang="en-CA" sz="1600" b="0" i="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a:effectLst/>
                <a:ea typeface="+mn-lt"/>
                <a:cs typeface="+mn-lt"/>
              </a:rPr>
              <a:t> (CRDCN) provides unique access to Statistics Canada microdata </a:t>
            </a:r>
            <a:r>
              <a:rPr lang="en-CA" sz="1600">
                <a:ea typeface="+mn-lt"/>
                <a:cs typeface="+mn-lt"/>
              </a:rPr>
              <a:t>and other data* at</a:t>
            </a:r>
            <a:r>
              <a:rPr lang="en-CA" sz="1600" b="0" i="0">
                <a:effectLst/>
                <a:ea typeface="+mn-lt"/>
                <a:cs typeface="+mn-lt"/>
              </a:rPr>
              <a:t> Research Data Centres (RDCs) on </a:t>
            </a:r>
            <a:r>
              <a:rPr lang="en-CA" sz="1600" b="0" i="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a:effectLst/>
                <a:ea typeface="+mn-lt"/>
                <a:cs typeface="+mn-lt"/>
              </a:rPr>
              <a:t> across the country.</a:t>
            </a:r>
          </a:p>
          <a:p>
            <a:pPr marL="0" indent="0" algn="l">
              <a:lnSpc>
                <a:spcPct val="100000"/>
              </a:lnSpc>
              <a:spcBef>
                <a:spcPts val="0"/>
              </a:spcBef>
              <a:buNone/>
            </a:pPr>
            <a:endParaRPr lang="en-CA" sz="1600" b="0" i="0">
              <a:effectLst/>
            </a:endParaRPr>
          </a:p>
          <a:p>
            <a:pPr>
              <a:lnSpc>
                <a:spcPct val="100000"/>
              </a:lnSpc>
              <a:spcBef>
                <a:spcPts val="0"/>
              </a:spcBef>
            </a:pPr>
            <a:r>
              <a:rPr lang="en-CA" sz="1600"/>
              <a:t>The RDC is</a:t>
            </a:r>
            <a:r>
              <a:rPr lang="en-CA" sz="1600" b="0" i="0">
                <a:effectLst/>
              </a:rPr>
              <a:t> a secure facility where researchers access detailed</a:t>
            </a:r>
            <a:r>
              <a:rPr lang="en-CA" sz="1600"/>
              <a:t> survey and administrative </a:t>
            </a:r>
            <a:r>
              <a:rPr lang="en-CA" sz="1600" b="0" i="0">
                <a:effectLst/>
              </a:rPr>
              <a:t>microdata. The </a:t>
            </a:r>
            <a:r>
              <a:rPr lang="en-CA" sz="1600"/>
              <a:t>RDC's</a:t>
            </a:r>
            <a:r>
              <a:rPr lang="en-CA" sz="1600" b="0" i="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a:effectLst/>
            </a:endParaRPr>
          </a:p>
          <a:p>
            <a:pPr>
              <a:lnSpc>
                <a:spcPct val="100000"/>
              </a:lnSpc>
              <a:spcBef>
                <a:spcPts val="0"/>
              </a:spcBef>
            </a:pPr>
            <a:r>
              <a:rPr lang="en-CA" sz="1600"/>
              <a:t>Individual data are protected</a:t>
            </a:r>
            <a:r>
              <a:rPr lang="en-CA" sz="1600" b="0" i="0">
                <a:effectLst/>
              </a:rPr>
              <a:t>: (</a:t>
            </a:r>
            <a:r>
              <a:rPr lang="en-CA" sz="1600"/>
              <a:t>1</a:t>
            </a:r>
            <a:r>
              <a:rPr lang="en-CA" sz="1600" b="0" i="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a:p>
          <a:p>
            <a:pPr algn="l">
              <a:lnSpc>
                <a:spcPct val="100000"/>
              </a:lnSpc>
              <a:spcBef>
                <a:spcPts val="0"/>
              </a:spcBef>
            </a:pPr>
            <a:r>
              <a:rPr lang="en-CA" sz="1600" b="0" i="0">
                <a:effectLst/>
              </a:rPr>
              <a:t>CRDCN is also a place for training and networking with your fellow researchers. There is an annual CRDCN conference, and RDC-specific events at many universities. Have a look at our </a:t>
            </a:r>
            <a:r>
              <a:rPr lang="en-CA" sz="1600" b="0" i="0">
                <a:effectLst/>
                <a:hlinkClick r:id="rId4"/>
              </a:rPr>
              <a:t>events calendar</a:t>
            </a:r>
            <a:r>
              <a:rPr lang="en-CA" sz="1600" b="0" i="0">
                <a:effectLst/>
              </a:rPr>
              <a:t> to find one that interests you.</a:t>
            </a:r>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a:ea typeface="+mj-lt"/>
                <a:cs typeface="+mj-lt"/>
              </a:rPr>
              <a:t>What is CRDCN and what is unique about data accessed via the RDC?</a:t>
            </a:r>
            <a:endParaRPr lang="en-US"/>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268102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Statistics Canada microdata subject area categories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p>
          <a:p>
            <a:pPr algn="l" rtl="0" fontAlgn="base">
              <a:lnSpc>
                <a:spcPct val="100000"/>
              </a:lnSpc>
              <a:spcBef>
                <a:spcPts val="0"/>
              </a:spcBef>
              <a:buFont typeface="Arial" panose="020B0604020202020204" pitchFamily="34" charset="0"/>
              <a:buChar char="•"/>
            </a:pPr>
            <a:r>
              <a:rPr lang="en-CA" sz="2000" b="0" i="0">
                <a:effectLst/>
              </a:rPr>
              <a:t>Business and consumer services and culture </a:t>
            </a:r>
          </a:p>
          <a:p>
            <a:pPr algn="l" rtl="0" fontAlgn="base">
              <a:lnSpc>
                <a:spcPct val="100000"/>
              </a:lnSpc>
              <a:spcBef>
                <a:spcPts val="0"/>
              </a:spcBef>
              <a:buFont typeface="Arial" panose="020B0604020202020204" pitchFamily="34" charset="0"/>
              <a:buChar char="•"/>
            </a:pPr>
            <a:r>
              <a:rPr lang="en-CA" sz="2000" b="0" i="0">
                <a:effectLst/>
              </a:rPr>
              <a:t>Business performance and ownership </a:t>
            </a:r>
          </a:p>
          <a:p>
            <a:pPr algn="l" rtl="0" fontAlgn="base">
              <a:lnSpc>
                <a:spcPct val="100000"/>
              </a:lnSpc>
              <a:spcBef>
                <a:spcPts val="0"/>
              </a:spcBef>
              <a:buFont typeface="Arial" panose="020B0604020202020204" pitchFamily="34" charset="0"/>
              <a:buChar char="•"/>
            </a:pPr>
            <a:r>
              <a:rPr lang="en-CA" sz="2000" b="0" i="0">
                <a:effectLst/>
              </a:rPr>
              <a:t>Children and youth </a:t>
            </a:r>
          </a:p>
          <a:p>
            <a:pPr algn="l" rtl="0" fontAlgn="base">
              <a:lnSpc>
                <a:spcPct val="100000"/>
              </a:lnSpc>
              <a:spcBef>
                <a:spcPts val="0"/>
              </a:spcBef>
              <a:buFont typeface="Arial" panose="020B0604020202020204" pitchFamily="34" charset="0"/>
              <a:buChar char="•"/>
            </a:pPr>
            <a:r>
              <a:rPr lang="en-CA" sz="2000" b="0" i="0">
                <a:effectLst/>
              </a:rPr>
              <a:t>Construction </a:t>
            </a:r>
          </a:p>
          <a:p>
            <a:pPr algn="l" rtl="0" fontAlgn="base">
              <a:lnSpc>
                <a:spcPct val="100000"/>
              </a:lnSpc>
              <a:spcBef>
                <a:spcPts val="0"/>
              </a:spcBef>
              <a:buFont typeface="Arial" panose="020B0604020202020204" pitchFamily="34" charset="0"/>
              <a:buChar char="•"/>
            </a:pPr>
            <a:r>
              <a:rPr lang="en-CA" sz="2000" b="0" i="0">
                <a:effectLst/>
              </a:rPr>
              <a:t>Crime and justice </a:t>
            </a:r>
          </a:p>
          <a:p>
            <a:pPr algn="l" rtl="0" fontAlgn="base">
              <a:lnSpc>
                <a:spcPct val="100000"/>
              </a:lnSpc>
              <a:spcBef>
                <a:spcPts val="0"/>
              </a:spcBef>
              <a:buFont typeface="Arial" panose="020B0604020202020204" pitchFamily="34" charset="0"/>
              <a:buChar char="•"/>
            </a:pPr>
            <a:r>
              <a:rPr lang="en-CA" sz="2000" b="0" i="0">
                <a:effectLst/>
              </a:rPr>
              <a:t>Digital economy and society </a:t>
            </a:r>
          </a:p>
          <a:p>
            <a:pPr algn="l" rtl="0" fontAlgn="base">
              <a:lnSpc>
                <a:spcPct val="100000"/>
              </a:lnSpc>
              <a:spcBef>
                <a:spcPts val="0"/>
              </a:spcBef>
              <a:buFont typeface="Arial" panose="020B0604020202020204" pitchFamily="34" charset="0"/>
              <a:buChar char="•"/>
            </a:pPr>
            <a:r>
              <a:rPr lang="en-CA" sz="2000" b="0" i="0">
                <a:effectLst/>
              </a:rPr>
              <a:t>Economic accounts </a:t>
            </a:r>
          </a:p>
          <a:p>
            <a:pPr algn="l" rtl="0" fontAlgn="base">
              <a:lnSpc>
                <a:spcPct val="100000"/>
              </a:lnSpc>
              <a:spcBef>
                <a:spcPts val="0"/>
              </a:spcBef>
              <a:buFont typeface="Arial" panose="020B0604020202020204" pitchFamily="34" charset="0"/>
              <a:buChar char="•"/>
            </a:pPr>
            <a:r>
              <a:rPr lang="en-CA" sz="2000" b="0" i="0">
                <a:effectLst/>
              </a:rPr>
              <a:t>Education, training and learning </a:t>
            </a:r>
          </a:p>
          <a:p>
            <a:pPr algn="l" rtl="0" fontAlgn="base">
              <a:lnSpc>
                <a:spcPct val="100000"/>
              </a:lnSpc>
              <a:spcBef>
                <a:spcPts val="0"/>
              </a:spcBef>
              <a:buFont typeface="Arial" panose="020B0604020202020204" pitchFamily="34" charset="0"/>
              <a:buChar char="•"/>
            </a:pPr>
            <a:r>
              <a:rPr lang="en-CA" sz="2000" b="0" i="0">
                <a:effectLst/>
              </a:rPr>
              <a:t>Energy </a:t>
            </a:r>
          </a:p>
          <a:p>
            <a:pPr algn="l" rtl="0" fontAlgn="base">
              <a:lnSpc>
                <a:spcPct val="100000"/>
              </a:lnSpc>
              <a:spcBef>
                <a:spcPts val="0"/>
              </a:spcBef>
              <a:buFont typeface="Arial" panose="020B0604020202020204" pitchFamily="34" charset="0"/>
              <a:buChar char="•"/>
            </a:pPr>
            <a:r>
              <a:rPr lang="en-CA" sz="2000" b="0" i="0">
                <a:effectLst/>
              </a:rPr>
              <a:t>Environment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a:effectLst/>
              </a:rPr>
              <a:t>Government </a:t>
            </a:r>
          </a:p>
          <a:p>
            <a:pPr algn="l" rtl="0" fontAlgn="base">
              <a:lnSpc>
                <a:spcPct val="100000"/>
              </a:lnSpc>
              <a:spcBef>
                <a:spcPts val="0"/>
              </a:spcBef>
              <a:buFont typeface="Arial" panose="020B0604020202020204" pitchFamily="34" charset="0"/>
              <a:buChar char="•"/>
            </a:pPr>
            <a:r>
              <a:rPr lang="en-CA" sz="2000" b="0" i="0">
                <a:effectLst/>
              </a:rPr>
              <a:t>Health </a:t>
            </a:r>
          </a:p>
          <a:p>
            <a:pPr algn="l" rtl="0" fontAlgn="base">
              <a:lnSpc>
                <a:spcPct val="100000"/>
              </a:lnSpc>
              <a:spcBef>
                <a:spcPts val="0"/>
              </a:spcBef>
              <a:buFont typeface="Arial" panose="020B0604020202020204" pitchFamily="34" charset="0"/>
              <a:buChar char="•"/>
            </a:pPr>
            <a:r>
              <a:rPr lang="en-CA" sz="2000" b="0" i="0">
                <a:effectLst/>
              </a:rPr>
              <a:t>Housing </a:t>
            </a:r>
          </a:p>
          <a:p>
            <a:pPr algn="l" rtl="0" fontAlgn="base">
              <a:lnSpc>
                <a:spcPct val="100000"/>
              </a:lnSpc>
              <a:spcBef>
                <a:spcPts val="0"/>
              </a:spcBef>
              <a:buFont typeface="Arial" panose="020B0604020202020204" pitchFamily="34" charset="0"/>
              <a:buChar char="•"/>
            </a:pPr>
            <a:r>
              <a:rPr lang="en-CA" sz="2000" b="0" i="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a:effectLst/>
              </a:rPr>
              <a:t>Income, pensions, spending and wealth </a:t>
            </a:r>
          </a:p>
          <a:p>
            <a:pPr algn="l" rtl="0" fontAlgn="base">
              <a:lnSpc>
                <a:spcPct val="100000"/>
              </a:lnSpc>
              <a:spcBef>
                <a:spcPts val="0"/>
              </a:spcBef>
              <a:buFont typeface="Arial" panose="020B0604020202020204" pitchFamily="34" charset="0"/>
              <a:buChar char="•"/>
            </a:pPr>
            <a:r>
              <a:rPr lang="en-CA" sz="2000" b="0" i="0">
                <a:effectLst/>
              </a:rPr>
              <a:t>Indigenous Peoples </a:t>
            </a:r>
          </a:p>
          <a:p>
            <a:pPr algn="l" rtl="0" fontAlgn="base">
              <a:lnSpc>
                <a:spcPct val="100000"/>
              </a:lnSpc>
              <a:spcBef>
                <a:spcPts val="0"/>
              </a:spcBef>
              <a:buFont typeface="Arial" panose="020B0604020202020204" pitchFamily="34" charset="0"/>
              <a:buChar char="•"/>
            </a:pPr>
            <a:r>
              <a:rPr lang="en-CA" sz="2000" b="0" i="0">
                <a:effectLst/>
              </a:rPr>
              <a:t>International trade </a:t>
            </a:r>
          </a:p>
          <a:p>
            <a:pPr algn="l" rtl="0" fontAlgn="base">
              <a:lnSpc>
                <a:spcPct val="100000"/>
              </a:lnSpc>
              <a:spcBef>
                <a:spcPts val="0"/>
              </a:spcBef>
              <a:buFont typeface="Arial" panose="020B0604020202020204" pitchFamily="34" charset="0"/>
              <a:buChar char="•"/>
            </a:pPr>
            <a:r>
              <a:rPr lang="en-CA" sz="2000" b="0" i="0">
                <a:effectLst/>
              </a:rPr>
              <a:t>Labour </a:t>
            </a:r>
          </a:p>
          <a:p>
            <a:pPr algn="l" rtl="0" fontAlgn="base">
              <a:lnSpc>
                <a:spcPct val="100000"/>
              </a:lnSpc>
              <a:spcBef>
                <a:spcPts val="0"/>
              </a:spcBef>
              <a:buFont typeface="Arial" panose="020B0604020202020204" pitchFamily="34" charset="0"/>
              <a:buChar char="•"/>
            </a:pPr>
            <a:r>
              <a:rPr lang="en-CA" sz="2000" b="0" i="0">
                <a:effectLst/>
              </a:rPr>
              <a:t>Languages </a:t>
            </a:r>
          </a:p>
          <a:p>
            <a:pPr algn="l" rtl="0" fontAlgn="base">
              <a:lnSpc>
                <a:spcPct val="100000"/>
              </a:lnSpc>
              <a:spcBef>
                <a:spcPts val="0"/>
              </a:spcBef>
              <a:buFont typeface="Arial" panose="020B0604020202020204" pitchFamily="34" charset="0"/>
              <a:buChar char="•"/>
            </a:pPr>
            <a:r>
              <a:rPr lang="en-CA" sz="2000" b="0" i="0">
                <a:effectLst/>
              </a:rPr>
              <a:t>Manufacturing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Population and demography </a:t>
            </a:r>
          </a:p>
          <a:p>
            <a:pPr algn="l" rtl="0" fontAlgn="base">
              <a:lnSpc>
                <a:spcPct val="100000"/>
              </a:lnSpc>
              <a:spcBef>
                <a:spcPts val="0"/>
              </a:spcBef>
              <a:buFont typeface="Arial" panose="020B0604020202020204" pitchFamily="34" charset="0"/>
              <a:buChar char="•"/>
            </a:pPr>
            <a:r>
              <a:rPr lang="en-CA" sz="2000" b="0" i="0">
                <a:effectLst/>
              </a:rPr>
              <a:t>Prices and price indexes </a:t>
            </a:r>
          </a:p>
          <a:p>
            <a:pPr algn="l" rtl="0" fontAlgn="base">
              <a:lnSpc>
                <a:spcPct val="100000"/>
              </a:lnSpc>
              <a:spcBef>
                <a:spcPts val="0"/>
              </a:spcBef>
              <a:buFont typeface="Arial" panose="020B0604020202020204" pitchFamily="34" charset="0"/>
              <a:buChar char="•"/>
            </a:pPr>
            <a:r>
              <a:rPr lang="en-CA" sz="2000" b="0" i="0">
                <a:effectLst/>
              </a:rPr>
              <a:t>Retail and wholesale </a:t>
            </a:r>
          </a:p>
          <a:p>
            <a:pPr algn="l" rtl="0" fontAlgn="base">
              <a:lnSpc>
                <a:spcPct val="100000"/>
              </a:lnSpc>
              <a:spcBef>
                <a:spcPts val="0"/>
              </a:spcBef>
              <a:buFont typeface="Arial" panose="020B0604020202020204" pitchFamily="34" charset="0"/>
              <a:buChar char="•"/>
            </a:pPr>
            <a:r>
              <a:rPr lang="en-CA" sz="2000" b="0" i="0">
                <a:effectLst/>
              </a:rPr>
              <a:t>Science and technology </a:t>
            </a:r>
          </a:p>
          <a:p>
            <a:pPr algn="l" rtl="0" fontAlgn="base">
              <a:lnSpc>
                <a:spcPct val="100000"/>
              </a:lnSpc>
              <a:spcBef>
                <a:spcPts val="0"/>
              </a:spcBef>
              <a:buFont typeface="Arial" panose="020B0604020202020204" pitchFamily="34" charset="0"/>
              <a:buChar char="•"/>
            </a:pPr>
            <a:r>
              <a:rPr lang="en-CA" sz="2000" b="0" i="0">
                <a:effectLst/>
              </a:rPr>
              <a:t>Seniors and aging </a:t>
            </a:r>
          </a:p>
          <a:p>
            <a:pPr algn="l" rtl="0" fontAlgn="base">
              <a:lnSpc>
                <a:spcPct val="100000"/>
              </a:lnSpc>
              <a:spcBef>
                <a:spcPts val="0"/>
              </a:spcBef>
              <a:buFont typeface="Arial" panose="020B0604020202020204" pitchFamily="34" charset="0"/>
              <a:buChar char="•"/>
            </a:pPr>
            <a:r>
              <a:rPr lang="en-CA" sz="2000" b="0" i="0">
                <a:effectLst/>
              </a:rPr>
              <a:t>Society and community </a:t>
            </a:r>
          </a:p>
          <a:p>
            <a:pPr algn="l" rtl="0" fontAlgn="base">
              <a:lnSpc>
                <a:spcPct val="100000"/>
              </a:lnSpc>
              <a:spcBef>
                <a:spcPts val="0"/>
              </a:spcBef>
              <a:buFont typeface="Arial" panose="020B0604020202020204" pitchFamily="34" charset="0"/>
              <a:buChar char="•"/>
            </a:pPr>
            <a:r>
              <a:rPr lang="en-CA" sz="2000" b="0" i="0">
                <a:effectLst/>
              </a:rPr>
              <a:t>Statistical methods </a:t>
            </a:r>
          </a:p>
          <a:p>
            <a:pPr algn="l" rtl="0" fontAlgn="base">
              <a:lnSpc>
                <a:spcPct val="100000"/>
              </a:lnSpc>
              <a:spcBef>
                <a:spcPts val="0"/>
              </a:spcBef>
              <a:buFont typeface="Arial" panose="020B0604020202020204" pitchFamily="34" charset="0"/>
              <a:buChar char="•"/>
            </a:pPr>
            <a:r>
              <a:rPr lang="en-CA" sz="2000" b="0" i="0">
                <a:effectLst/>
              </a:rPr>
              <a:t>Transportation </a:t>
            </a:r>
          </a:p>
          <a:p>
            <a:pPr algn="l" rtl="0" fontAlgn="base">
              <a:lnSpc>
                <a:spcPct val="100000"/>
              </a:lnSpc>
              <a:spcBef>
                <a:spcPts val="0"/>
              </a:spcBef>
              <a:buFont typeface="Arial" panose="020B0604020202020204" pitchFamily="34" charset="0"/>
              <a:buChar char="•"/>
            </a:pPr>
            <a:r>
              <a:rPr lang="en-CA" sz="2000" b="0" i="0">
                <a:effectLst/>
              </a:rPr>
              <a:t>Travel and tourism </a:t>
            </a:r>
          </a:p>
          <a:p>
            <a:pPr marL="0" indent="0" algn="l">
              <a:lnSpc>
                <a:spcPct val="100000"/>
              </a:lnSpc>
              <a:spcBef>
                <a:spcPts val="0"/>
              </a:spcBef>
              <a:buNone/>
            </a:pPr>
            <a:endParaRPr lang="en-US" sz="2000" b="0" i="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a:t>Examples of survey data</a:t>
            </a:r>
            <a:r>
              <a:rPr lang="en-CA" sz="2000"/>
              <a:t>:</a:t>
            </a:r>
          </a:p>
          <a:p>
            <a:pPr>
              <a:lnSpc>
                <a:spcPct val="100000"/>
              </a:lnSpc>
              <a:spcBef>
                <a:spcPts val="0"/>
              </a:spcBef>
            </a:pPr>
            <a:r>
              <a:rPr lang="en-CA" sz="200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a:t>Examples of administrative records</a:t>
            </a:r>
            <a:r>
              <a:rPr lang="en-CA" sz="2000"/>
              <a:t>:</a:t>
            </a:r>
          </a:p>
          <a:p>
            <a:pPr>
              <a:lnSpc>
                <a:spcPct val="100000"/>
              </a:lnSpc>
              <a:spcBef>
                <a:spcPts val="0"/>
              </a:spcBef>
            </a:pPr>
            <a:r>
              <a:rPr lang="en-CA" sz="2000"/>
              <a:t>Canadian Birth-Census Cohort, Canadian Cancer Registry (CCR), Canadian Census and Health Environment Cohort (</a:t>
            </a:r>
            <a:r>
              <a:rPr lang="en-CA" sz="2000" err="1"/>
              <a:t>CanCHEC</a:t>
            </a:r>
            <a:r>
              <a:rPr lang="en-CA" sz="2000"/>
              <a:t>),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a:t>Examples of linked survey-administrative data</a:t>
            </a:r>
            <a:r>
              <a:rPr lang="en-CA" sz="2000"/>
              <a:t>:</a:t>
            </a:r>
          </a:p>
          <a:p>
            <a:pPr marL="0" indent="0">
              <a:lnSpc>
                <a:spcPct val="100000"/>
              </a:lnSpc>
              <a:spcBef>
                <a:spcPts val="0"/>
              </a:spcBef>
              <a:spcAft>
                <a:spcPts val="1200"/>
              </a:spcAft>
              <a:buNone/>
            </a:pPr>
            <a:r>
              <a:rPr lang="en-CA" sz="2000"/>
              <a:t>CCHS-DAD-IMDB, LSIC (CCR/CVSD), NLSCY (T1/tax data), </a:t>
            </a:r>
            <a:br>
              <a:rPr lang="en-CA" sz="2000"/>
            </a:br>
            <a:r>
              <a:rPr lang="en-CA" sz="2000"/>
              <a:t>NPHS (T1/CVSD), SLID (T1/CVSD/CCR), YITS (T1)</a:t>
            </a:r>
          </a:p>
          <a:p>
            <a:pPr marL="0" indent="0">
              <a:lnSpc>
                <a:spcPct val="100000"/>
              </a:lnSpc>
              <a:spcBef>
                <a:spcPts val="0"/>
              </a:spcBef>
              <a:buNone/>
            </a:pPr>
            <a:r>
              <a:rPr lang="en-CA" sz="2000" b="1" i="1"/>
              <a:t>More than </a:t>
            </a:r>
            <a:r>
              <a:rPr lang="en-CA" sz="2000" b="1" i="1">
                <a:hlinkClick r:id="rId3"/>
              </a:rPr>
              <a:t>300 datasets</a:t>
            </a:r>
            <a:r>
              <a:rPr lang="en-CA" sz="2000" b="1" i="1"/>
              <a:t> are available</a:t>
            </a:r>
            <a:endParaRPr lang="en-CA" sz="2000" b="1" i="1">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a:cs typeface="Arial"/>
              </a:rPr>
              <a:t>Research in the RDCs</a:t>
            </a:r>
            <a:endParaRPr lang="en-US"/>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mj-lt"/>
                <a:cs typeface="Arial"/>
              </a:rPr>
              <a:t>American Economic Review</a:t>
            </a:r>
            <a:r>
              <a:rPr lang="en-US" sz="1800" dirty="0">
                <a:latin typeface="+mj-lt"/>
                <a:cs typeface="Arial"/>
              </a:rPr>
              <a:t> </a:t>
            </a:r>
            <a:r>
              <a:rPr lang="en-US" sz="1800" dirty="0">
                <a:ea typeface="+mn-lt"/>
                <a:cs typeface="+mn-lt"/>
              </a:rPr>
              <a:t>–</a:t>
            </a:r>
            <a:r>
              <a:rPr lang="en-US" sz="1800" dirty="0">
                <a:ea typeface="+mn-lt"/>
                <a:cs typeface="Arial"/>
              </a:rPr>
              <a:t> </a:t>
            </a:r>
            <a:r>
              <a:rPr lang="en-US" sz="1800" dirty="0">
                <a:ea typeface="+mn-lt"/>
                <a:cs typeface="+mn-lt"/>
              </a:rPr>
              <a:t>"Local Productivity Spillovers" (Baum-Snow, Gendron-Carrier and Pavan, 2024)</a:t>
            </a:r>
            <a:endParaRPr lang="en-US" sz="1000" dirty="0">
              <a:cs typeface="Arial"/>
            </a:endParaRPr>
          </a:p>
          <a:p>
            <a:pPr>
              <a:lnSpc>
                <a:spcPct val="100000"/>
              </a:lnSpc>
              <a:spcBef>
                <a:spcPts val="0"/>
              </a:spcBef>
              <a:spcAft>
                <a:spcPts val="1200"/>
              </a:spcAft>
            </a:pPr>
            <a:r>
              <a:rPr lang="en-US" sz="1800" i="1" dirty="0">
                <a:latin typeface="+mj-lt"/>
                <a:cs typeface="Times New Roman" panose="02020603050405020304" pitchFamily="18" charset="0"/>
              </a:rPr>
              <a:t>The Canadian Journal of Psychiatry</a:t>
            </a:r>
            <a:r>
              <a:rPr lang="en-US" sz="1800" dirty="0">
                <a:latin typeface="+mj-lt"/>
                <a:ea typeface="+mn-lt"/>
                <a:cs typeface="+mn-lt"/>
              </a:rPr>
              <a:t> </a:t>
            </a:r>
            <a:r>
              <a:rPr lang="en-US" sz="1800" dirty="0">
                <a:ea typeface="+mn-lt"/>
                <a:cs typeface="+mn-lt"/>
              </a:rPr>
              <a:t>– “Food Insecurity is Associated with Poor Mental Health in Canadian Children and Adolescents” (Sharifi </a:t>
            </a:r>
            <a:r>
              <a:rPr lang="en-US" sz="1800" i="1" dirty="0">
                <a:ea typeface="+mn-lt"/>
                <a:cs typeface="+mn-lt"/>
              </a:rPr>
              <a:t>et al.</a:t>
            </a:r>
            <a:r>
              <a:rPr lang="en-US" sz="1800" dirty="0">
                <a:ea typeface="+mn-lt"/>
                <a:cs typeface="+mn-lt"/>
              </a:rPr>
              <a:t>, 2024)</a:t>
            </a:r>
          </a:p>
          <a:p>
            <a:pPr>
              <a:lnSpc>
                <a:spcPct val="100000"/>
              </a:lnSpc>
              <a:spcBef>
                <a:spcPts val="0"/>
              </a:spcBef>
              <a:spcAft>
                <a:spcPts val="1200"/>
              </a:spcAft>
            </a:pPr>
            <a:r>
              <a:rPr lang="en-US" sz="1800" i="1" dirty="0">
                <a:latin typeface="Arial"/>
                <a:ea typeface="+mn-lt"/>
                <a:cs typeface="Arial"/>
              </a:rPr>
              <a:t>Canadian Review of Sociology </a:t>
            </a:r>
            <a:r>
              <a:rPr lang="en-US" sz="1800" dirty="0">
                <a:ea typeface="+mn-lt"/>
                <a:cs typeface="+mn-lt"/>
              </a:rPr>
              <a:t>–</a:t>
            </a:r>
            <a:r>
              <a:rPr lang="en-US" sz="1800" dirty="0">
                <a:ea typeface="+mn-lt"/>
                <a:cs typeface="Arial"/>
              </a:rPr>
              <a:t> </a:t>
            </a:r>
            <a:r>
              <a:rPr lang="en-US" sz="1800" dirty="0">
                <a:ea typeface="+mn-lt"/>
                <a:cs typeface="+mn-lt"/>
              </a:rPr>
              <a:t>“A New Methodological Approach to Study Household Structure From Census and Survey Data” (</a:t>
            </a:r>
            <a:r>
              <a:rPr lang="nl-NL" sz="1800" dirty="0">
                <a:ea typeface="+mn-lt"/>
                <a:cs typeface="+mn-lt"/>
              </a:rPr>
              <a:t>Bignami-Van Assche, Boulet and Simard, 2023</a:t>
            </a:r>
            <a:r>
              <a:rPr lang="en-US" sz="1800" dirty="0">
                <a:ea typeface="+mn-lt"/>
                <a:cs typeface="+mn-lt"/>
              </a:rPr>
              <a:t>)</a:t>
            </a:r>
          </a:p>
          <a:p>
            <a:pPr>
              <a:lnSpc>
                <a:spcPct val="100000"/>
              </a:lnSpc>
              <a:spcBef>
                <a:spcPts val="0"/>
              </a:spcBef>
              <a:spcAft>
                <a:spcPts val="1200"/>
              </a:spcAft>
            </a:pPr>
            <a:r>
              <a:rPr lang="en-US" sz="1800" i="1" dirty="0">
                <a:latin typeface="+mj-lt"/>
                <a:cs typeface="Arial"/>
              </a:rPr>
              <a:t>Epidemiology</a:t>
            </a:r>
            <a:r>
              <a:rPr lang="en-US" sz="1800" i="1" dirty="0">
                <a:latin typeface="Arial"/>
                <a:ea typeface="+mn-lt"/>
                <a:cs typeface="Arial"/>
              </a:rPr>
              <a:t> </a:t>
            </a:r>
            <a:r>
              <a:rPr lang="en-US" sz="1800" dirty="0">
                <a:ea typeface="+mn-lt"/>
                <a:cs typeface="+mn-lt"/>
              </a:rPr>
              <a:t>–</a:t>
            </a:r>
            <a:r>
              <a:rPr lang="en-US" sz="1800" dirty="0">
                <a:ea typeface="+mn-lt"/>
                <a:cs typeface="Arial"/>
              </a:rPr>
              <a:t> "</a:t>
            </a:r>
            <a:r>
              <a:rPr lang="en-US" sz="1800" dirty="0">
                <a:ea typeface="+mn-lt"/>
                <a:cs typeface="+mn-lt"/>
              </a:rPr>
              <a:t>The Joint Effect of Education and Alcohol Use on 100% Alcohol-attributable Hospitalization or Death in Canada</a:t>
            </a:r>
            <a:r>
              <a:rPr lang="en-US" sz="1800" dirty="0">
                <a:ea typeface="+mn-lt"/>
                <a:cs typeface="Arial"/>
              </a:rPr>
              <a:t>" (</a:t>
            </a:r>
            <a:r>
              <a:rPr lang="en-US" sz="1800" dirty="0">
                <a:ea typeface="+mn-lt"/>
                <a:cs typeface="+mn-lt"/>
              </a:rPr>
              <a:t>Smith</a:t>
            </a:r>
            <a:r>
              <a:rPr lang="en-US" sz="1800" i="1" dirty="0">
                <a:cs typeface="Arial"/>
              </a:rPr>
              <a:t> et al.</a:t>
            </a:r>
            <a:r>
              <a:rPr lang="en-US" sz="1800" dirty="0">
                <a:cs typeface="Arial"/>
              </a:rPr>
              <a:t>, </a:t>
            </a:r>
            <a:r>
              <a:rPr lang="en-US" sz="1800" dirty="0">
                <a:ea typeface="+mn-lt"/>
                <a:cs typeface="Arial"/>
              </a:rPr>
              <a:t>2024)</a:t>
            </a:r>
          </a:p>
        </p:txBody>
      </p:sp>
    </p:spTree>
    <p:extLst>
      <p:ext uri="{BB962C8B-B14F-4D97-AF65-F5344CB8AC3E}">
        <p14:creationId xmlns:p14="http://schemas.microsoft.com/office/powerpoint/2010/main" val="380666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RDC on the university campus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a:latin typeface="Arial Nova Light"/>
              </a:rPr>
              <a:t>Location on campus:</a:t>
            </a:r>
          </a:p>
          <a:p>
            <a:pPr>
              <a:lnSpc>
                <a:spcPct val="100000"/>
              </a:lnSpc>
              <a:spcBef>
                <a:spcPts val="600"/>
              </a:spcBef>
            </a:pPr>
            <a:r>
              <a:rPr lang="en-CA" sz="2000">
                <a:highlight>
                  <a:srgbClr val="C0C0C0"/>
                </a:highlight>
                <a:latin typeface="Arial Nova Light"/>
                <a:cs typeface="Arial"/>
              </a:rPr>
              <a:t>[add location on your campus]</a:t>
            </a:r>
          </a:p>
          <a:p>
            <a:pPr>
              <a:lnSpc>
                <a:spcPct val="100000"/>
              </a:lnSpc>
              <a:spcBef>
                <a:spcPts val="600"/>
              </a:spcBef>
            </a:pPr>
            <a:r>
              <a:rPr lang="en-CA" sz="2000">
                <a:highlight>
                  <a:srgbClr val="C0C0C0"/>
                </a:highlight>
                <a:latin typeface="Arial Nova Light"/>
                <a:cs typeface="Arial"/>
              </a:rPr>
              <a:t>[add to individual website for your local/campus RDC, if available]</a:t>
            </a:r>
          </a:p>
          <a:p>
            <a:pPr>
              <a:lnSpc>
                <a:spcPct val="100000"/>
              </a:lnSpc>
              <a:spcBef>
                <a:spcPts val="600"/>
              </a:spcBef>
            </a:pPr>
            <a:r>
              <a:rPr lang="en-CA" sz="2000">
                <a:highlight>
                  <a:srgbClr val="C0C0C0"/>
                </a:highlight>
                <a:latin typeface="Arial Nova Light"/>
                <a:cs typeface="Arial"/>
              </a:rPr>
              <a:t>Data librarian(s) at the university: [add info here]</a:t>
            </a:r>
          </a:p>
          <a:p>
            <a:pPr marL="0" indent="0">
              <a:lnSpc>
                <a:spcPct val="100000"/>
              </a:lnSpc>
              <a:buNone/>
            </a:pPr>
            <a:r>
              <a:rPr lang="en-CA" sz="2000">
                <a:latin typeface="Arial Nova Light"/>
                <a:ea typeface="+mn-lt"/>
                <a:cs typeface="+mn-lt"/>
              </a:rPr>
              <a:t>How to </a:t>
            </a:r>
            <a:r>
              <a:rPr lang="en-CA" sz="2000">
                <a:solidFill>
                  <a:srgbClr val="48A1FA"/>
                </a:solidFill>
                <a:latin typeface="Arial Nova Light"/>
                <a:ea typeface="+mn-lt"/>
                <a:cs typeface="+mn-lt"/>
                <a:hlinkClick r:id="rId2">
                  <a:extLst>
                    <a:ext uri="{A12FA001-AC4F-418D-AE19-62706E023703}">
                      <ahyp:hlinkClr xmlns:ahyp="http://schemas.microsoft.com/office/drawing/2018/hyperlinkcolor" val="tx"/>
                    </a:ext>
                  </a:extLst>
                </a:hlinkClick>
              </a:rPr>
              <a:t>access Statistics Canada Microdata</a:t>
            </a:r>
            <a:r>
              <a:rPr lang="en-CA" sz="2000">
                <a:solidFill>
                  <a:srgbClr val="63656A"/>
                </a:solidFill>
                <a:latin typeface="Arial Nova Light"/>
                <a:ea typeface="+mn-lt"/>
                <a:cs typeface="+mn-lt"/>
              </a:rPr>
              <a:t> through an RDC</a:t>
            </a:r>
            <a:r>
              <a:rPr lang="en-CA" sz="2000">
                <a:latin typeface="Arial Nova Light"/>
                <a:ea typeface="+mn-lt"/>
                <a:cs typeface="+mn-lt"/>
              </a:rPr>
              <a:t>:</a:t>
            </a:r>
            <a:endParaRPr lang="en-US" sz="2000">
              <a:latin typeface="Arial Nova Light"/>
              <a:ea typeface="+mn-lt"/>
              <a:cs typeface="+mn-lt"/>
            </a:endParaRPr>
          </a:p>
          <a:p>
            <a:pPr marL="457200" indent="-457200">
              <a:lnSpc>
                <a:spcPct val="100000"/>
              </a:lnSpc>
              <a:spcBef>
                <a:spcPts val="600"/>
              </a:spcBef>
              <a:buAutoNum type="arabicParenR"/>
            </a:pPr>
            <a:r>
              <a:rPr lang="en-CA" sz="2000">
                <a:latin typeface="Arial Nova Light"/>
                <a:cs typeface="Arial"/>
              </a:rPr>
              <a:t>Ensure your project requires Microdata</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Complete a project proposal </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Request a letter from your supervisor</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Upload your documents to the </a:t>
            </a:r>
            <a:r>
              <a:rPr lang="en-CA" sz="2000">
                <a:solidFill>
                  <a:srgbClr val="48A1FA"/>
                </a:solidFill>
                <a:latin typeface="Arial Nova Light"/>
                <a:cs typeface="Arial"/>
                <a:hlinkClick r:id="rId3">
                  <a:extLst>
                    <a:ext uri="{A12FA001-AC4F-418D-AE19-62706E023703}">
                      <ahyp:hlinkClr xmlns:ahyp="http://schemas.microsoft.com/office/drawing/2018/hyperlinkcolor" val="tx"/>
                    </a:ext>
                  </a:extLst>
                </a:hlinkClick>
              </a:rPr>
              <a:t>Microdata Access Platform</a:t>
            </a:r>
            <a:endParaRPr lang="en-CA" sz="2000">
              <a:latin typeface="Arial Nova Light"/>
              <a:cs typeface="Arial"/>
            </a:endParaRPr>
          </a:p>
          <a:p>
            <a:pPr marL="0" indent="0">
              <a:lnSpc>
                <a:spcPct val="100000"/>
              </a:lnSpc>
              <a:buNone/>
            </a:pPr>
            <a:endParaRPr lang="en-CA" sz="2000">
              <a:latin typeface="Arial Nova Light"/>
            </a:endParaRPr>
          </a:p>
          <a:p>
            <a:pPr>
              <a:lnSpc>
                <a:spcPct val="100000"/>
              </a:lnSpc>
              <a:spcBef>
                <a:spcPts val="0"/>
              </a:spcBef>
            </a:pPr>
            <a:endParaRPr lang="en-US" sz="2000">
              <a:latin typeface="Arial Nova Light"/>
            </a:endParaRPr>
          </a:p>
        </p:txBody>
      </p:sp>
    </p:spTree>
    <p:extLst>
      <p:ext uri="{BB962C8B-B14F-4D97-AF65-F5344CB8AC3E}">
        <p14:creationId xmlns:p14="http://schemas.microsoft.com/office/powerpoint/2010/main" val="207694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a:t>Visit the CRDCN </a:t>
            </a:r>
            <a:r>
              <a:rPr lang="en-CA" sz="2000">
                <a:solidFill>
                  <a:srgbClr val="000000"/>
                </a:solidFill>
                <a:hlinkClick r:id="rId2"/>
              </a:rPr>
              <a:t>website</a:t>
            </a:r>
            <a:endParaRPr lang="en-CA" sz="2000">
              <a:solidFill>
                <a:srgbClr val="000000"/>
              </a:solidFill>
            </a:endParaRPr>
          </a:p>
          <a:p>
            <a:pPr>
              <a:lnSpc>
                <a:spcPct val="100000"/>
              </a:lnSpc>
            </a:pPr>
            <a:r>
              <a:rPr lang="en-CA" sz="2000"/>
              <a:t>Sign up for the </a:t>
            </a:r>
            <a:r>
              <a:rPr lang="en-CA" sz="2000">
                <a:solidFill>
                  <a:srgbClr val="000000"/>
                </a:solidFill>
                <a:hlinkClick r:id="rId3"/>
              </a:rPr>
              <a:t>CRDCN newsletter</a:t>
            </a:r>
            <a:endParaRPr lang="en-CA" sz="2000">
              <a:solidFill>
                <a:srgbClr val="000000"/>
              </a:solidFill>
            </a:endParaRPr>
          </a:p>
          <a:p>
            <a:pPr>
              <a:lnSpc>
                <a:spcPct val="100000"/>
              </a:lnSpc>
            </a:pPr>
            <a:r>
              <a:rPr lang="en-CA" sz="2000"/>
              <a:t>Participate in the CRDCN </a:t>
            </a:r>
            <a:r>
              <a:rPr lang="en-CA" sz="2000">
                <a:solidFill>
                  <a:srgbClr val="000000"/>
                </a:solidFill>
                <a:hlinkClick r:id="rId4"/>
              </a:rPr>
              <a:t>annual conference and other training</a:t>
            </a:r>
            <a:endParaRPr lang="en-CA" sz="2000">
              <a:solidFill>
                <a:srgbClr val="000000"/>
              </a:solidFill>
            </a:endParaRPr>
          </a:p>
          <a:p>
            <a:pPr>
              <a:lnSpc>
                <a:spcPct val="100000"/>
              </a:lnSpc>
            </a:pPr>
            <a:r>
              <a:rPr lang="en-CA" sz="2000"/>
              <a:t>Search or browse the </a:t>
            </a:r>
            <a:r>
              <a:rPr lang="en-CA" sz="2000">
                <a:solidFill>
                  <a:srgbClr val="000000"/>
                </a:solidFill>
                <a:hlinkClick r:id="rId5"/>
              </a:rPr>
              <a:t>publications and reports</a:t>
            </a:r>
            <a:r>
              <a:rPr lang="en-CA" sz="2000">
                <a:solidFill>
                  <a:srgbClr val="000000"/>
                </a:solidFill>
              </a:rPr>
              <a:t> </a:t>
            </a:r>
            <a:r>
              <a:rPr lang="en-CA" sz="2000"/>
              <a:t>to get to know the work of the 2000+ researchers in the CRDCN community</a:t>
            </a:r>
          </a:p>
          <a:p>
            <a:pPr>
              <a:lnSpc>
                <a:spcPct val="100000"/>
              </a:lnSpc>
            </a:pPr>
            <a:r>
              <a:rPr lang="en-CA" sz="2000"/>
              <a:t>Learn more about the </a:t>
            </a:r>
            <a:r>
              <a:rPr lang="en-CA" sz="2000">
                <a:hlinkClick r:id="rId6"/>
              </a:rPr>
              <a:t>data access continuum </a:t>
            </a:r>
            <a:r>
              <a:rPr lang="en-CA" sz="2000"/>
              <a:t>(including the </a:t>
            </a:r>
            <a:r>
              <a:rPr lang="en-CA" sz="2000">
                <a:hlinkClick r:id="rId7"/>
              </a:rPr>
              <a:t>Data Liberation Initiative</a:t>
            </a:r>
            <a:r>
              <a:rPr lang="en-CA" sz="2000"/>
              <a:t>, </a:t>
            </a:r>
            <a:r>
              <a:rPr lang="en-CA" sz="2000">
                <a:hlinkClick r:id="rId8"/>
              </a:rPr>
              <a:t>Real Time Remote Access</a:t>
            </a:r>
            <a:r>
              <a:rPr lang="en-CA" sz="2000"/>
              <a:t> and </a:t>
            </a:r>
            <a:r>
              <a:rPr lang="en-CA" sz="2000">
                <a:solidFill>
                  <a:srgbClr val="8EAADB"/>
                </a:solidFill>
                <a:hlinkClick r:id="rId9"/>
              </a:rPr>
              <a:t>Public Use Microdata </a:t>
            </a:r>
            <a:r>
              <a:rPr lang="en-CA" sz="2000">
                <a:hlinkClick r:id="rId9"/>
              </a:rPr>
              <a:t>File</a:t>
            </a:r>
            <a:r>
              <a:rPr lang="en-CA" sz="2000"/>
              <a:t>) and </a:t>
            </a:r>
            <a:r>
              <a:rPr lang="en-CA" sz="2000">
                <a:solidFill>
                  <a:srgbClr val="48A1FA"/>
                </a:solidFill>
                <a:hlinkClick r:id="rId10"/>
              </a:rPr>
              <a:t>Statistics </a:t>
            </a:r>
            <a:r>
              <a:rPr lang="en-CA" sz="2000">
                <a:hlinkClick r:id="rId10"/>
              </a:rPr>
              <a:t>Canada</a:t>
            </a:r>
            <a:endParaRPr lang="en-CA" sz="2000"/>
          </a:p>
          <a:p>
            <a:pPr marL="0" indent="0">
              <a:lnSpc>
                <a:spcPct val="100000"/>
              </a:lnSpc>
              <a:spcBef>
                <a:spcPts val="0"/>
              </a:spcBef>
              <a:buNone/>
            </a:pPr>
            <a:endParaRPr lang="en-US" sz="2000"/>
          </a:p>
        </p:txBody>
      </p:sp>
    </p:spTree>
    <p:extLst>
      <p:ext uri="{BB962C8B-B14F-4D97-AF65-F5344CB8AC3E}">
        <p14:creationId xmlns:p14="http://schemas.microsoft.com/office/powerpoint/2010/main" val="1315434409"/>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Props1.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2.xml><?xml version="1.0" encoding="utf-8"?>
<ds:datastoreItem xmlns:ds="http://schemas.openxmlformats.org/officeDocument/2006/customXml" ds:itemID="{6CD6FE68-3EA0-413B-BA4A-95859A916766}">
  <ds:schemaRefs>
    <ds:schemaRef ds:uri="6a4bcc66-5e39-4110-9353-c9a98f9b6b27"/>
    <ds:schemaRef ds:uri="c9f1011f-09aa-438a-91e8-a3be1ebdc2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764</Words>
  <Application>Microsoft Office PowerPoint</Application>
  <PresentationFormat>Widescreen</PresentationFormat>
  <Paragraphs>80</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Nova Light</vt:lpstr>
      <vt:lpstr>Calibri</vt:lpstr>
      <vt:lpstr>Office Theme</vt:lpstr>
      <vt:lpstr>CRDCN 101</vt:lpstr>
      <vt:lpstr>PowerPoint Presentation</vt:lpstr>
      <vt:lpstr>Statistics Canada microdata subject area categories</vt:lpstr>
      <vt:lpstr>Examples of datasets available via CRDCN</vt:lpstr>
      <vt:lpstr>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lastModifiedBy>Tess Hudson</cp:lastModifiedBy>
  <cp:revision>2</cp:revision>
  <dcterms:created xsi:type="dcterms:W3CDTF">2020-03-19T14:29:22Z</dcterms:created>
  <dcterms:modified xsi:type="dcterms:W3CDTF">2024-09-05T19:48:26Z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