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9"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73E9BFD-303D-241A-A59F-4E816A26D69D}" name="Ryan Murphy" initials="" userId="S::ryan.murphy@crdcn.ca::6a59a6f2-df95-445c-b6bd-3e598fbd0ebb"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19B5EF-1E6D-4FFA-4F2B-E2B706CAD878}" v="8" dt="2023-10-06T18:34:48.594"/>
    <p1510:client id="{34928E58-3669-B0A2-E39D-F37BD518ED63}" v="2" dt="2023-10-13T18:51:00.204"/>
    <p1510:client id="{35F36638-F793-3E10-302A-C759CB110323}" v="1" dt="2023-10-13T19:49:17.169"/>
    <p1510:client id="{50FC0AA0-7A2D-B93C-FDE8-4FEEBE3B1A4A}" v="2" dt="2023-10-13T19:27:22.963"/>
    <p1510:client id="{66738E15-F88B-D261-BB18-A4A386FAE100}" v="51" dt="2023-10-13T14:02:19.459"/>
    <p1510:client id="{88D6A430-AE87-DFFE-4FB5-D6DC9CFE4A19}" v="14" dt="2023-10-13T14:07:37.563"/>
    <p1510:client id="{B5852FA7-8F2F-1281-A3EF-17E89F1F66C8}" v="3" dt="2023-10-13T18:42:30.673"/>
    <p1510:client id="{C12270D7-4CB4-B229-0FCE-E5517D70FB4B}" v="7" dt="2023-10-13T19:15:40.823"/>
    <p1510:client id="{D79A051E-67AC-5C3C-EF17-DD5604453108}" v="3" dt="2023-08-15T20:45:57.025"/>
    <p1510:client id="{DA488B1A-CC06-4FDB-91FC-6A9E935464B7}" v="1" dt="2023-08-15T12:54:39.878"/>
    <p1510:client id="{DFB90BB2-F71A-12A1-4F8A-71A305658182}" v="7" dt="2023-10-06T15:05:24.121"/>
    <p1510:client id="{E7B2E114-C0E0-BA2D-6095-C94190A334B2}" v="14" dt="2023-10-13T14:11:49.828"/>
    <p1510:client id="{F3F5DB7A-D0C3-D72E-E9AF-90E7E33FF5F7}" v="2" dt="2023-08-15T19:45:37.940"/>
    <p1510:client id="{FF6AA87D-81EE-DE36-0050-BA8E9F6CE0D0}" v="4" dt="2023-10-13T14:33:31.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uka Jacquette" userId="S::renuka.jacquette@crdcn.ca::8ae8842e-7be8-4223-9af0-8583b6b20f17" providerId="AD" clId="Web-{50FC0AA0-7A2D-B93C-FDE8-4FEEBE3B1A4A}"/>
    <pc:docChg chg="mod">
      <pc:chgData name="Renuka Jacquette" userId="S::renuka.jacquette@crdcn.ca::8ae8842e-7be8-4223-9af0-8583b6b20f17" providerId="AD" clId="Web-{50FC0AA0-7A2D-B93C-FDE8-4FEEBE3B1A4A}" dt="2023-10-13T19:27:22.963" v="1"/>
      <pc:docMkLst>
        <pc:docMk/>
      </pc:docMkLst>
      <pc:sldChg chg="addCm">
        <pc:chgData name="Renuka Jacquette" userId="S::renuka.jacquette@crdcn.ca::8ae8842e-7be8-4223-9af0-8583b6b20f17" providerId="AD" clId="Web-{50FC0AA0-7A2D-B93C-FDE8-4FEEBE3B1A4A}" dt="2023-10-13T19:27:22.963" v="1"/>
        <pc:sldMkLst>
          <pc:docMk/>
          <pc:sldMk cId="190867042" sldId="319"/>
        </pc:sldMkLst>
        <pc:extLst>
          <p:ext xmlns:p="http://schemas.openxmlformats.org/presentationml/2006/main" uri="{D6D511B9-2390-475A-947B-AFAB55BFBCF1}">
            <pc226:cmChg xmlns:pc226="http://schemas.microsoft.com/office/powerpoint/2022/06/main/command" chg="add">
              <pc226:chgData name="Renuka Jacquette" userId="S::renuka.jacquette@crdcn.ca::8ae8842e-7be8-4223-9af0-8583b6b20f17" providerId="AD" clId="Web-{50FC0AA0-7A2D-B93C-FDE8-4FEEBE3B1A4A}" dt="2023-10-13T19:27:22.963" v="1"/>
              <pc2:cmMkLst xmlns:pc2="http://schemas.microsoft.com/office/powerpoint/2019/9/main/command">
                <pc:docMk/>
                <pc:sldMk cId="190867042" sldId="319"/>
                <pc2:cmMk id="{81992DAC-ED1D-4CDB-9CA8-8DFC541DAA65}"/>
              </pc2:cmMkLst>
            </pc226:cmChg>
          </p:ext>
        </pc:extLst>
      </pc:sldChg>
    </pc:docChg>
  </pc:docChgLst>
  <pc:docChgLst>
    <pc:chgData name="Ryan Murphy" userId="S::ryan.murphy@crdcn.ca::6a59a6f2-df95-445c-b6bd-3e598fbd0ebb" providerId="AD" clId="Web-{88D6A430-AE87-DFFE-4FB5-D6DC9CFE4A19}"/>
    <pc:docChg chg="modSld">
      <pc:chgData name="Ryan Murphy" userId="S::ryan.murphy@crdcn.ca::6a59a6f2-df95-445c-b6bd-3e598fbd0ebb" providerId="AD" clId="Web-{88D6A430-AE87-DFFE-4FB5-D6DC9CFE4A19}" dt="2023-10-13T14:07:37.563" v="13" actId="14100"/>
      <pc:docMkLst>
        <pc:docMk/>
      </pc:docMkLst>
      <pc:sldChg chg="addSp delSp modSp">
        <pc:chgData name="Ryan Murphy" userId="S::ryan.murphy@crdcn.ca::6a59a6f2-df95-445c-b6bd-3e598fbd0ebb" providerId="AD" clId="Web-{88D6A430-AE87-DFFE-4FB5-D6DC9CFE4A19}" dt="2023-10-13T14:07:37.563" v="13" actId="14100"/>
        <pc:sldMkLst>
          <pc:docMk/>
          <pc:sldMk cId="1031230594" sldId="306"/>
        </pc:sldMkLst>
        <pc:spChg chg="mod">
          <ac:chgData name="Ryan Murphy" userId="S::ryan.murphy@crdcn.ca::6a59a6f2-df95-445c-b6bd-3e598fbd0ebb" providerId="AD" clId="Web-{88D6A430-AE87-DFFE-4FB5-D6DC9CFE4A19}" dt="2023-10-13T14:07:37.563" v="13" actId="14100"/>
          <ac:spMkLst>
            <pc:docMk/>
            <pc:sldMk cId="1031230594" sldId="306"/>
            <ac:spMk id="3" creationId="{00000000-0000-0000-0000-000000000000}"/>
          </ac:spMkLst>
        </pc:spChg>
        <pc:spChg chg="add del">
          <ac:chgData name="Ryan Murphy" userId="S::ryan.murphy@crdcn.ca::6a59a6f2-df95-445c-b6bd-3e598fbd0ebb" providerId="AD" clId="Web-{88D6A430-AE87-DFFE-4FB5-D6DC9CFE4A19}" dt="2023-10-13T14:05:31.377" v="2"/>
          <ac:spMkLst>
            <pc:docMk/>
            <pc:sldMk cId="1031230594" sldId="306"/>
            <ac:spMk id="4" creationId="{F6BDE05E-A93B-3046-F9E2-59CFEBC0FB13}"/>
          </ac:spMkLst>
        </pc:spChg>
        <pc:spChg chg="add del mod">
          <ac:chgData name="Ryan Murphy" userId="S::ryan.murphy@crdcn.ca::6a59a6f2-df95-445c-b6bd-3e598fbd0ebb" providerId="AD" clId="Web-{88D6A430-AE87-DFFE-4FB5-D6DC9CFE4A19}" dt="2023-10-13T14:06:11.486" v="8"/>
          <ac:spMkLst>
            <pc:docMk/>
            <pc:sldMk cId="1031230594" sldId="306"/>
            <ac:spMk id="5" creationId="{F854F454-BF25-3BF5-668D-E1311D89CA9C}"/>
          </ac:spMkLst>
        </pc:spChg>
      </pc:sldChg>
    </pc:docChg>
  </pc:docChgLst>
  <pc:docChgLst>
    <pc:chgData name="Michèle Anderson" userId="S::michele.anderson@crdcn.ca::2fbc88df-71dd-498a-af0a-517750797bea" providerId="AD" clId="Web-{DFB90BB2-F71A-12A1-4F8A-71A305658182}"/>
    <pc:docChg chg="modSld">
      <pc:chgData name="Michèle Anderson" userId="S::michele.anderson@crdcn.ca::2fbc88df-71dd-498a-af0a-517750797bea" providerId="AD" clId="Web-{DFB90BB2-F71A-12A1-4F8A-71A305658182}" dt="2023-10-06T15:05:24.121" v="7" actId="20577"/>
      <pc:docMkLst>
        <pc:docMk/>
      </pc:docMkLst>
      <pc:sldChg chg="modSp">
        <pc:chgData name="Michèle Anderson" userId="S::michele.anderson@crdcn.ca::2fbc88df-71dd-498a-af0a-517750797bea" providerId="AD" clId="Web-{DFB90BB2-F71A-12A1-4F8A-71A305658182}" dt="2023-10-06T15:05:24.121" v="7" actId="20577"/>
        <pc:sldMkLst>
          <pc:docMk/>
          <pc:sldMk cId="3722422399" sldId="309"/>
        </pc:sldMkLst>
        <pc:spChg chg="mod">
          <ac:chgData name="Michèle Anderson" userId="S::michele.anderson@crdcn.ca::2fbc88df-71dd-498a-af0a-517750797bea" providerId="AD" clId="Web-{DFB90BB2-F71A-12A1-4F8A-71A305658182}" dt="2023-10-06T15:05:24.121" v="7" actId="20577"/>
          <ac:spMkLst>
            <pc:docMk/>
            <pc:sldMk cId="3722422399" sldId="309"/>
            <ac:spMk id="3" creationId="{00000000-0000-0000-0000-000000000000}"/>
          </ac:spMkLst>
        </pc:spChg>
      </pc:sldChg>
    </pc:docChg>
  </pc:docChgLst>
  <pc:docChgLst>
    <pc:chgData name="Michèle Anderson" userId="S::michele.anderson@crdcn.ca::2fbc88df-71dd-498a-af0a-517750797bea" providerId="AD" clId="Web-{F3F5DB7A-D0C3-D72E-E9AF-90E7E33FF5F7}"/>
    <pc:docChg chg="mod modSld">
      <pc:chgData name="Michèle Anderson" userId="S::michele.anderson@crdcn.ca::2fbc88df-71dd-498a-af0a-517750797bea" providerId="AD" clId="Web-{F3F5DB7A-D0C3-D72E-E9AF-90E7E33FF5F7}" dt="2023-08-15T19:45:37.940" v="7"/>
      <pc:docMkLst>
        <pc:docMk/>
      </pc:docMkLst>
      <pc:sldChg chg="modSp modCm">
        <pc:chgData name="Michèle Anderson" userId="S::michele.anderson@crdcn.ca::2fbc88df-71dd-498a-af0a-517750797bea" providerId="AD" clId="Web-{F3F5DB7A-D0C3-D72E-E9AF-90E7E33FF5F7}" dt="2023-08-15T19:45:37.940" v="7"/>
        <pc:sldMkLst>
          <pc:docMk/>
          <pc:sldMk cId="3806665306" sldId="269"/>
        </pc:sldMkLst>
        <pc:spChg chg="mod">
          <ac:chgData name="Michèle Anderson" userId="S::michele.anderson@crdcn.ca::2fbc88df-71dd-498a-af0a-517750797bea" providerId="AD" clId="Web-{F3F5DB7A-D0C3-D72E-E9AF-90E7E33FF5F7}" dt="2023-08-15T19:38:30.740" v="5" actId="20577"/>
          <ac:spMkLst>
            <pc:docMk/>
            <pc:sldMk cId="3806665306" sldId="269"/>
            <ac:spMk id="2" creationId="{554177A8-D1E7-18A0-A5A5-E2069B6ACD2B}"/>
          </ac:spMkLst>
        </pc:spChg>
        <pc:extLst>
          <p:ext xmlns:p="http://schemas.openxmlformats.org/presentationml/2006/main" uri="{D6D511B9-2390-475A-947B-AFAB55BFBCF1}">
            <pc226:cmChg xmlns:pc226="http://schemas.microsoft.com/office/powerpoint/2022/06/main/command" chg="mod">
              <pc226:chgData name="Michèle Anderson" userId="S::michele.anderson@crdcn.ca::2fbc88df-71dd-498a-af0a-517750797bea" providerId="AD" clId="Web-{F3F5DB7A-D0C3-D72E-E9AF-90E7E33FF5F7}" dt="2023-08-15T19:45:37.940" v="7"/>
              <pc2:cmMkLst xmlns:pc2="http://schemas.microsoft.com/office/powerpoint/2019/9/main/command">
                <pc:docMk/>
                <pc:sldMk cId="3806665306" sldId="269"/>
                <pc2:cmMk id="{A94C017C-72FD-4221-B614-C82A2085F12F}"/>
              </pc2:cmMkLst>
              <pc226:cmRplyChg chg="add">
                <pc226:chgData name="Michèle Anderson" userId="S::michele.anderson@crdcn.ca::2fbc88df-71dd-498a-af0a-517750797bea" providerId="AD" clId="Web-{F3F5DB7A-D0C3-D72E-E9AF-90E7E33FF5F7}" dt="2023-08-15T19:45:37.940" v="7"/>
                <pc2:cmRplyMkLst xmlns:pc2="http://schemas.microsoft.com/office/powerpoint/2019/9/main/command">
                  <pc:docMk/>
                  <pc:sldMk cId="3806665306" sldId="269"/>
                  <pc2:cmMk id="{A94C017C-72FD-4221-B614-C82A2085F12F}"/>
                  <pc2:cmRplyMk id="{A4AB4BAE-BB6A-4A67-BBAF-B9B6C4C535B0}"/>
                </pc2:cmRplyMkLst>
              </pc226:cmRplyChg>
            </pc226:cmChg>
          </p:ext>
        </pc:extLst>
      </pc:sldChg>
    </pc:docChg>
  </pc:docChgLst>
  <pc:docChgLst>
    <pc:chgData name="Michèle Anderson" userId="S::michele.anderson@crdcn.ca::2fbc88df-71dd-498a-af0a-517750797bea" providerId="AD" clId="Web-{34928E58-3669-B0A2-E39D-F37BD518ED63}"/>
    <pc:docChg chg="modSld">
      <pc:chgData name="Michèle Anderson" userId="S::michele.anderson@crdcn.ca::2fbc88df-71dd-498a-af0a-517750797bea" providerId="AD" clId="Web-{34928E58-3669-B0A2-E39D-F37BD518ED63}" dt="2023-10-13T18:51:00.204" v="0" actId="20577"/>
      <pc:docMkLst>
        <pc:docMk/>
      </pc:docMkLst>
      <pc:sldChg chg="modSp">
        <pc:chgData name="Michèle Anderson" userId="S::michele.anderson@crdcn.ca::2fbc88df-71dd-498a-af0a-517750797bea" providerId="AD" clId="Web-{34928E58-3669-B0A2-E39D-F37BD518ED63}" dt="2023-10-13T18:51:00.204" v="0" actId="20577"/>
        <pc:sldMkLst>
          <pc:docMk/>
          <pc:sldMk cId="190867042" sldId="319"/>
        </pc:sldMkLst>
        <pc:spChg chg="mod">
          <ac:chgData name="Michèle Anderson" userId="S::michele.anderson@crdcn.ca::2fbc88df-71dd-498a-af0a-517750797bea" providerId="AD" clId="Web-{34928E58-3669-B0A2-E39D-F37BD518ED63}" dt="2023-10-13T18:51:00.204" v="0" actId="20577"/>
          <ac:spMkLst>
            <pc:docMk/>
            <pc:sldMk cId="190867042" sldId="319"/>
            <ac:spMk id="2" creationId="{AAB8A52B-BCBD-3FC8-138D-572A6958C7BF}"/>
          </ac:spMkLst>
        </pc:spChg>
      </pc:sldChg>
    </pc:docChg>
  </pc:docChgLst>
  <pc:docChgLst>
    <pc:chgData name="Ryan Murphy" userId="S::ryan.murphy@crdcn.ca::6a59a6f2-df95-445c-b6bd-3e598fbd0ebb" providerId="AD" clId="Web-{35F36638-F793-3E10-302A-C759CB110323}"/>
    <pc:docChg chg="">
      <pc:chgData name="Ryan Murphy" userId="S::ryan.murphy@crdcn.ca::6a59a6f2-df95-445c-b6bd-3e598fbd0ebb" providerId="AD" clId="Web-{35F36638-F793-3E10-302A-C759CB110323}" dt="2023-10-13T19:49:17.169" v="0"/>
      <pc:docMkLst>
        <pc:docMk/>
      </pc:docMkLst>
      <pc:sldChg chg="delCm">
        <pc:chgData name="Ryan Murphy" userId="S::ryan.murphy@crdcn.ca::6a59a6f2-df95-445c-b6bd-3e598fbd0ebb" providerId="AD" clId="Web-{35F36638-F793-3E10-302A-C759CB110323}" dt="2023-10-13T19:49:17.169" v="0"/>
        <pc:sldMkLst>
          <pc:docMk/>
          <pc:sldMk cId="190867042" sldId="319"/>
        </pc:sldMkLst>
        <pc:extLst>
          <p:ext xmlns:p="http://schemas.openxmlformats.org/presentationml/2006/main" uri="{D6D511B9-2390-475A-947B-AFAB55BFBCF1}">
            <pc226:cmChg xmlns:pc226="http://schemas.microsoft.com/office/powerpoint/2022/06/main/command" chg="del">
              <pc226:chgData name="Ryan Murphy" userId="S::ryan.murphy@crdcn.ca::6a59a6f2-df95-445c-b6bd-3e598fbd0ebb" providerId="AD" clId="Web-{35F36638-F793-3E10-302A-C759CB110323}" dt="2023-10-13T19:49:17.169" v="0"/>
              <pc2:cmMkLst xmlns:pc2="http://schemas.microsoft.com/office/powerpoint/2019/9/main/command">
                <pc:docMk/>
                <pc:sldMk cId="190867042" sldId="319"/>
                <pc2:cmMk id="{81992DAC-ED1D-4CDB-9CA8-8DFC541DAA65}"/>
              </pc2:cmMkLst>
            </pc226:cmChg>
          </p:ext>
        </pc:extLst>
      </pc:sldChg>
    </pc:docChg>
  </pc:docChgLst>
  <pc:docChgLst>
    <pc:chgData name="Tess Hudson" userId="9c726d75-65b4-46a9-92d0-bb94f222346d" providerId="ADAL" clId="{DA488B1A-CC06-4FDB-91FC-6A9E935464B7}"/>
    <pc:docChg chg="addSld delSld modSld">
      <pc:chgData name="Tess Hudson" userId="9c726d75-65b4-46a9-92d0-bb94f222346d" providerId="ADAL" clId="{DA488B1A-CC06-4FDB-91FC-6A9E935464B7}" dt="2023-08-15T12:55:22.768" v="16"/>
      <pc:docMkLst>
        <pc:docMk/>
      </pc:docMkLst>
      <pc:sldChg chg="del">
        <pc:chgData name="Tess Hudson" userId="9c726d75-65b4-46a9-92d0-bb94f222346d" providerId="ADAL" clId="{DA488B1A-CC06-4FDB-91FC-6A9E935464B7}" dt="2023-08-15T12:54:41.596" v="15" actId="47"/>
        <pc:sldMkLst>
          <pc:docMk/>
          <pc:sldMk cId="1034079527" sldId="266"/>
        </pc:sldMkLst>
      </pc:sldChg>
      <pc:sldChg chg="add addCm">
        <pc:chgData name="Tess Hudson" userId="9c726d75-65b4-46a9-92d0-bb94f222346d" providerId="ADAL" clId="{DA488B1A-CC06-4FDB-91FC-6A9E935464B7}" dt="2023-08-15T12:55:22.768" v="16"/>
        <pc:sldMkLst>
          <pc:docMk/>
          <pc:sldMk cId="3806665306" sldId="269"/>
        </pc:sldMkLst>
        <pc:extLst>
          <p:ext xmlns:p="http://schemas.openxmlformats.org/presentationml/2006/main" uri="{D6D511B9-2390-475A-947B-AFAB55BFBCF1}">
            <pc226:cmChg xmlns:pc226="http://schemas.microsoft.com/office/powerpoint/2022/06/main/command" chg="add">
              <pc226:chgData name="Tess Hudson" userId="9c726d75-65b4-46a9-92d0-bb94f222346d" providerId="ADAL" clId="{DA488B1A-CC06-4FDB-91FC-6A9E935464B7}" dt="2023-08-15T12:55:22.768" v="16"/>
              <pc2:cmMkLst xmlns:pc2="http://schemas.microsoft.com/office/powerpoint/2019/9/main/command">
                <pc:docMk/>
                <pc:sldMk cId="3806665306" sldId="269"/>
                <pc2:cmMk id="{A94C017C-72FD-4221-B614-C82A2085F12F}"/>
              </pc2:cmMkLst>
            </pc226:cmChg>
          </p:ext>
        </pc:extLst>
      </pc:sldChg>
      <pc:sldChg chg="modSp mod">
        <pc:chgData name="Tess Hudson" userId="9c726d75-65b4-46a9-92d0-bb94f222346d" providerId="ADAL" clId="{DA488B1A-CC06-4FDB-91FC-6A9E935464B7}" dt="2023-08-15T12:54:25.955" v="13" actId="20577"/>
        <pc:sldMkLst>
          <pc:docMk/>
          <pc:sldMk cId="2495587857" sldId="305"/>
        </pc:sldMkLst>
        <pc:spChg chg="mod">
          <ac:chgData name="Tess Hudson" userId="9c726d75-65b4-46a9-92d0-bb94f222346d" providerId="ADAL" clId="{DA488B1A-CC06-4FDB-91FC-6A9E935464B7}" dt="2023-08-15T12:54:25.955" v="13" actId="20577"/>
          <ac:spMkLst>
            <pc:docMk/>
            <pc:sldMk cId="2495587857" sldId="305"/>
            <ac:spMk id="2" creationId="{00000000-0000-0000-0000-000000000000}"/>
          </ac:spMkLst>
        </pc:spChg>
      </pc:sldChg>
    </pc:docChg>
  </pc:docChgLst>
  <pc:docChgLst>
    <pc:chgData name="Renuka Jacquette" userId="S::renuka.jacquette@crdcn.ca::8ae8842e-7be8-4223-9af0-8583b6b20f17" providerId="AD" clId="Web-{66738E15-F88B-D261-BB18-A4A386FAE100}"/>
    <pc:docChg chg="modSld">
      <pc:chgData name="Renuka Jacquette" userId="S::renuka.jacquette@crdcn.ca::8ae8842e-7be8-4223-9af0-8583b6b20f17" providerId="AD" clId="Web-{66738E15-F88B-D261-BB18-A4A386FAE100}" dt="2023-10-13T14:02:17.068" v="51" actId="20577"/>
      <pc:docMkLst>
        <pc:docMk/>
      </pc:docMkLst>
      <pc:sldChg chg="modSp">
        <pc:chgData name="Renuka Jacquette" userId="S::renuka.jacquette@crdcn.ca::8ae8842e-7be8-4223-9af0-8583b6b20f17" providerId="AD" clId="Web-{66738E15-F88B-D261-BB18-A4A386FAE100}" dt="2023-10-13T14:02:17.068" v="51" actId="20577"/>
        <pc:sldMkLst>
          <pc:docMk/>
          <pc:sldMk cId="1031230594" sldId="306"/>
        </pc:sldMkLst>
        <pc:spChg chg="mod">
          <ac:chgData name="Renuka Jacquette" userId="S::renuka.jacquette@crdcn.ca::8ae8842e-7be8-4223-9af0-8583b6b20f17" providerId="AD" clId="Web-{66738E15-F88B-D261-BB18-A4A386FAE100}" dt="2023-10-13T13:54:50.624" v="1" actId="20577"/>
          <ac:spMkLst>
            <pc:docMk/>
            <pc:sldMk cId="1031230594" sldId="306"/>
            <ac:spMk id="2" creationId="{00000000-0000-0000-0000-000000000000}"/>
          </ac:spMkLst>
        </pc:spChg>
        <pc:spChg chg="mod">
          <ac:chgData name="Renuka Jacquette" userId="S::renuka.jacquette@crdcn.ca::8ae8842e-7be8-4223-9af0-8583b6b20f17" providerId="AD" clId="Web-{66738E15-F88B-D261-BB18-A4A386FAE100}" dt="2023-10-13T14:02:17.068" v="51" actId="20577"/>
          <ac:spMkLst>
            <pc:docMk/>
            <pc:sldMk cId="1031230594" sldId="306"/>
            <ac:spMk id="3" creationId="{00000000-0000-0000-0000-000000000000}"/>
          </ac:spMkLst>
        </pc:spChg>
      </pc:sldChg>
    </pc:docChg>
  </pc:docChgLst>
  <pc:docChgLst>
    <pc:chgData name="Tess Hudson" userId="S::tess.hudson@crdcn.ca::9c726d75-65b4-46a9-92d0-bb94f222346d" providerId="AD" clId="Web-{D79A051E-67AC-5C3C-EF17-DD5604453108}"/>
    <pc:docChg chg="modSld">
      <pc:chgData name="Tess Hudson" userId="S::tess.hudson@crdcn.ca::9c726d75-65b4-46a9-92d0-bb94f222346d" providerId="AD" clId="Web-{D79A051E-67AC-5C3C-EF17-DD5604453108}" dt="2023-08-15T20:45:54.071" v="3"/>
      <pc:docMkLst>
        <pc:docMk/>
      </pc:docMkLst>
      <pc:sldChg chg="modSp modCm">
        <pc:chgData name="Tess Hudson" userId="S::tess.hudson@crdcn.ca::9c726d75-65b4-46a9-92d0-bb94f222346d" providerId="AD" clId="Web-{D79A051E-67AC-5C3C-EF17-DD5604453108}" dt="2023-08-15T20:45:54.071" v="3"/>
        <pc:sldMkLst>
          <pc:docMk/>
          <pc:sldMk cId="3806665306" sldId="269"/>
        </pc:sldMkLst>
        <pc:spChg chg="mod">
          <ac:chgData name="Tess Hudson" userId="S::tess.hudson@crdcn.ca::9c726d75-65b4-46a9-92d0-bb94f222346d" providerId="AD" clId="Web-{D79A051E-67AC-5C3C-EF17-DD5604453108}" dt="2023-08-15T20:45:51.275" v="2" actId="20577"/>
          <ac:spMkLst>
            <pc:docMk/>
            <pc:sldMk cId="3806665306" sldId="269"/>
            <ac:spMk id="2" creationId="{554177A8-D1E7-18A0-A5A5-E2069B6ACD2B}"/>
          </ac:spMkLst>
        </pc:spChg>
        <pc:extLst>
          <p:ext xmlns:p="http://schemas.openxmlformats.org/presentationml/2006/main" uri="{D6D511B9-2390-475A-947B-AFAB55BFBCF1}">
            <pc226:cmChg xmlns:pc226="http://schemas.microsoft.com/office/powerpoint/2022/06/main/command" chg="mod">
              <pc226:chgData name="Tess Hudson" userId="S::tess.hudson@crdcn.ca::9c726d75-65b4-46a9-92d0-bb94f222346d" providerId="AD" clId="Web-{D79A051E-67AC-5C3C-EF17-DD5604453108}" dt="2023-08-15T20:45:54.071" v="3"/>
              <pc2:cmMkLst xmlns:pc2="http://schemas.microsoft.com/office/powerpoint/2019/9/main/command">
                <pc:docMk/>
                <pc:sldMk cId="3806665306" sldId="269"/>
                <pc2:cmMk id="{A94C017C-72FD-4221-B614-C82A2085F12F}"/>
              </pc2:cmMkLst>
              <pc226:cmRplyChg chg="mod modRxn">
                <pc226:chgData name="Tess Hudson" userId="S::tess.hudson@crdcn.ca::9c726d75-65b4-46a9-92d0-bb94f222346d" providerId="AD" clId="Web-{D79A051E-67AC-5C3C-EF17-DD5604453108}" dt="2023-08-15T20:45:43.603" v="0"/>
                <pc2:cmRplyMkLst xmlns:pc2="http://schemas.microsoft.com/office/powerpoint/2019/9/main/command">
                  <pc:docMk/>
                  <pc:sldMk cId="3806665306" sldId="269"/>
                  <pc2:cmMk id="{A94C017C-72FD-4221-B614-C82A2085F12F}"/>
                  <pc2:cmRplyMk id="{A4AB4BAE-BB6A-4A67-BBAF-B9B6C4C535B0}"/>
                </pc2:cmRplyMkLst>
              </pc226:cmRplyChg>
            </pc226:cmChg>
          </p:ext>
        </pc:extLst>
      </pc:sldChg>
    </pc:docChg>
  </pc:docChgLst>
  <pc:docChgLst>
    <pc:chgData name="Renuka Jacquette" userId="S::renuka.jacquette@crdcn.ca::8ae8842e-7be8-4223-9af0-8583b6b20f17" providerId="AD" clId="Web-{C12270D7-4CB4-B229-0FCE-E5517D70FB4B}"/>
    <pc:docChg chg="modSld">
      <pc:chgData name="Renuka Jacquette" userId="S::renuka.jacquette@crdcn.ca::8ae8842e-7be8-4223-9af0-8583b6b20f17" providerId="AD" clId="Web-{C12270D7-4CB4-B229-0FCE-E5517D70FB4B}" dt="2023-10-13T19:15:40.823" v="6" actId="20577"/>
      <pc:docMkLst>
        <pc:docMk/>
      </pc:docMkLst>
      <pc:sldChg chg="modSp">
        <pc:chgData name="Renuka Jacquette" userId="S::renuka.jacquette@crdcn.ca::8ae8842e-7be8-4223-9af0-8583b6b20f17" providerId="AD" clId="Web-{C12270D7-4CB4-B229-0FCE-E5517D70FB4B}" dt="2023-10-13T19:15:40.823" v="6" actId="20577"/>
        <pc:sldMkLst>
          <pc:docMk/>
          <pc:sldMk cId="3781711414" sldId="316"/>
        </pc:sldMkLst>
        <pc:spChg chg="mod">
          <ac:chgData name="Renuka Jacquette" userId="S::renuka.jacquette@crdcn.ca::8ae8842e-7be8-4223-9af0-8583b6b20f17" providerId="AD" clId="Web-{C12270D7-4CB4-B229-0FCE-E5517D70FB4B}" dt="2023-10-13T19:15:40.823" v="6" actId="20577"/>
          <ac:spMkLst>
            <pc:docMk/>
            <pc:sldMk cId="3781711414" sldId="316"/>
            <ac:spMk id="3" creationId="{B08CF2A0-62F8-40B0-BD18-F6D21C6C6C9D}"/>
          </ac:spMkLst>
        </pc:spChg>
      </pc:sldChg>
      <pc:sldChg chg="modSp">
        <pc:chgData name="Renuka Jacquette" userId="S::renuka.jacquette@crdcn.ca::8ae8842e-7be8-4223-9af0-8583b6b20f17" providerId="AD" clId="Web-{C12270D7-4CB4-B229-0FCE-E5517D70FB4B}" dt="2023-10-13T19:14:45.011" v="0" actId="20577"/>
        <pc:sldMkLst>
          <pc:docMk/>
          <pc:sldMk cId="2478825" sldId="318"/>
        </pc:sldMkLst>
        <pc:spChg chg="mod">
          <ac:chgData name="Renuka Jacquette" userId="S::renuka.jacquette@crdcn.ca::8ae8842e-7be8-4223-9af0-8583b6b20f17" providerId="AD" clId="Web-{C12270D7-4CB4-B229-0FCE-E5517D70FB4B}" dt="2023-10-13T19:14:45.011" v="0" actId="20577"/>
          <ac:spMkLst>
            <pc:docMk/>
            <pc:sldMk cId="2478825" sldId="318"/>
            <ac:spMk id="10" creationId="{C6C2C5F0-C38A-43D0-8ED4-E2CAEC3744CC}"/>
          </ac:spMkLst>
        </pc:spChg>
      </pc:sldChg>
    </pc:docChg>
  </pc:docChgLst>
  <pc:docChgLst>
    <pc:chgData name="Ryan Murphy" userId="S::ryan.murphy@crdcn.ca::6a59a6f2-df95-445c-b6bd-3e598fbd0ebb" providerId="AD" clId="Web-{E7B2E114-C0E0-BA2D-6095-C94190A334B2}"/>
    <pc:docChg chg="modSld">
      <pc:chgData name="Ryan Murphy" userId="S::ryan.murphy@crdcn.ca::6a59a6f2-df95-445c-b6bd-3e598fbd0ebb" providerId="AD" clId="Web-{E7B2E114-C0E0-BA2D-6095-C94190A334B2}" dt="2023-10-13T14:11:49.828" v="10" actId="20577"/>
      <pc:docMkLst>
        <pc:docMk/>
      </pc:docMkLst>
      <pc:sldChg chg="addSp modSp">
        <pc:chgData name="Ryan Murphy" userId="S::ryan.murphy@crdcn.ca::6a59a6f2-df95-445c-b6bd-3e598fbd0ebb" providerId="AD" clId="Web-{E7B2E114-C0E0-BA2D-6095-C94190A334B2}" dt="2023-10-13T14:11:49.828" v="10" actId="20577"/>
        <pc:sldMkLst>
          <pc:docMk/>
          <pc:sldMk cId="1031230594" sldId="306"/>
        </pc:sldMkLst>
        <pc:spChg chg="mod">
          <ac:chgData name="Ryan Murphy" userId="S::ryan.murphy@crdcn.ca::6a59a6f2-df95-445c-b6bd-3e598fbd0ebb" providerId="AD" clId="Web-{E7B2E114-C0E0-BA2D-6095-C94190A334B2}" dt="2023-10-13T14:10:55.921" v="3" actId="14100"/>
          <ac:spMkLst>
            <pc:docMk/>
            <pc:sldMk cId="1031230594" sldId="306"/>
            <ac:spMk id="3" creationId="{00000000-0000-0000-0000-000000000000}"/>
          </ac:spMkLst>
        </pc:spChg>
        <pc:spChg chg="add mod">
          <ac:chgData name="Ryan Murphy" userId="S::ryan.murphy@crdcn.ca::6a59a6f2-df95-445c-b6bd-3e598fbd0ebb" providerId="AD" clId="Web-{E7B2E114-C0E0-BA2D-6095-C94190A334B2}" dt="2023-10-13T14:11:49.828" v="10" actId="20577"/>
          <ac:spMkLst>
            <pc:docMk/>
            <pc:sldMk cId="1031230594" sldId="306"/>
            <ac:spMk id="4" creationId="{865CF446-788D-3E1B-0FA2-C0B8ACD5539D}"/>
          </ac:spMkLst>
        </pc:spChg>
      </pc:sldChg>
    </pc:docChg>
  </pc:docChgLst>
  <pc:docChgLst>
    <pc:chgData name="Renuka Jacquette" userId="S::renuka.jacquette@crdcn.ca::8ae8842e-7be8-4223-9af0-8583b6b20f17" providerId="AD" clId="Web-{2C19B5EF-1E6D-4FFA-4F2B-E2B706CAD878}"/>
    <pc:docChg chg="modSld">
      <pc:chgData name="Renuka Jacquette" userId="S::renuka.jacquette@crdcn.ca::8ae8842e-7be8-4223-9af0-8583b6b20f17" providerId="AD" clId="Web-{2C19B5EF-1E6D-4FFA-4F2B-E2B706CAD878}" dt="2023-10-06T18:34:48.594" v="7" actId="20577"/>
      <pc:docMkLst>
        <pc:docMk/>
      </pc:docMkLst>
      <pc:sldChg chg="modSp">
        <pc:chgData name="Renuka Jacquette" userId="S::renuka.jacquette@crdcn.ca::8ae8842e-7be8-4223-9af0-8583b6b20f17" providerId="AD" clId="Web-{2C19B5EF-1E6D-4FFA-4F2B-E2B706CAD878}" dt="2023-10-06T18:30:32.513" v="5" actId="1076"/>
        <pc:sldMkLst>
          <pc:docMk/>
          <pc:sldMk cId="1031230594" sldId="306"/>
        </pc:sldMkLst>
        <pc:spChg chg="mod">
          <ac:chgData name="Renuka Jacquette" userId="S::renuka.jacquette@crdcn.ca::8ae8842e-7be8-4223-9af0-8583b6b20f17" providerId="AD" clId="Web-{2C19B5EF-1E6D-4FFA-4F2B-E2B706CAD878}" dt="2023-10-06T18:30:32.513" v="5" actId="1076"/>
          <ac:spMkLst>
            <pc:docMk/>
            <pc:sldMk cId="1031230594" sldId="306"/>
            <ac:spMk id="2" creationId="{00000000-0000-0000-0000-000000000000}"/>
          </ac:spMkLst>
        </pc:spChg>
      </pc:sldChg>
      <pc:sldChg chg="modSp">
        <pc:chgData name="Renuka Jacquette" userId="S::renuka.jacquette@crdcn.ca::8ae8842e-7be8-4223-9af0-8583b6b20f17" providerId="AD" clId="Web-{2C19B5EF-1E6D-4FFA-4F2B-E2B706CAD878}" dt="2023-10-06T18:34:48.594" v="7" actId="20577"/>
        <pc:sldMkLst>
          <pc:docMk/>
          <pc:sldMk cId="3305332990" sldId="317"/>
        </pc:sldMkLst>
        <pc:spChg chg="mod">
          <ac:chgData name="Renuka Jacquette" userId="S::renuka.jacquette@crdcn.ca::8ae8842e-7be8-4223-9af0-8583b6b20f17" providerId="AD" clId="Web-{2C19B5EF-1E6D-4FFA-4F2B-E2B706CAD878}" dt="2023-10-06T18:34:48.594" v="7" actId="20577"/>
          <ac:spMkLst>
            <pc:docMk/>
            <pc:sldMk cId="3305332990" sldId="317"/>
            <ac:spMk id="3" creationId="{A7E84257-0949-4D5F-9286-AF03DE492130}"/>
          </ac:spMkLst>
        </pc:spChg>
      </pc:sldChg>
    </pc:docChg>
  </pc:docChgLst>
  <pc:docChgLst>
    <pc:chgData name="Michèle Anderson" userId="S::michele.anderson@crdcn.ca::2fbc88df-71dd-498a-af0a-517750797bea" providerId="AD" clId="Web-{B5852FA7-8F2F-1281-A3EF-17E89F1F66C8}"/>
    <pc:docChg chg="addSld delSld">
      <pc:chgData name="Michèle Anderson" userId="S::michele.anderson@crdcn.ca::2fbc88df-71dd-498a-af0a-517750797bea" providerId="AD" clId="Web-{B5852FA7-8F2F-1281-A3EF-17E89F1F66C8}" dt="2023-10-13T18:42:30.673" v="2"/>
      <pc:docMkLst>
        <pc:docMk/>
      </pc:docMkLst>
      <pc:sldChg chg="del">
        <pc:chgData name="Michèle Anderson" userId="S::michele.anderson@crdcn.ca::2fbc88df-71dd-498a-af0a-517750797bea" providerId="AD" clId="Web-{B5852FA7-8F2F-1281-A3EF-17E89F1F66C8}" dt="2023-10-13T18:42:18.970" v="1"/>
        <pc:sldMkLst>
          <pc:docMk/>
          <pc:sldMk cId="1031230594" sldId="306"/>
        </pc:sldMkLst>
      </pc:sldChg>
      <pc:sldChg chg="add delCm">
        <pc:chgData name="Michèle Anderson" userId="S::michele.anderson@crdcn.ca::2fbc88df-71dd-498a-af0a-517750797bea" providerId="AD" clId="Web-{B5852FA7-8F2F-1281-A3EF-17E89F1F66C8}" dt="2023-10-13T18:42:30.673" v="2"/>
        <pc:sldMkLst>
          <pc:docMk/>
          <pc:sldMk cId="190867042" sldId="319"/>
        </pc:sldMkLst>
        <pc:extLst>
          <p:ext xmlns:p="http://schemas.openxmlformats.org/presentationml/2006/main" uri="{D6D511B9-2390-475A-947B-AFAB55BFBCF1}">
            <pc226:cmChg xmlns:pc226="http://schemas.microsoft.com/office/powerpoint/2022/06/main/command" chg="del">
              <pc226:chgData name="Michèle Anderson" userId="S::michele.anderson@crdcn.ca::2fbc88df-71dd-498a-af0a-517750797bea" providerId="AD" clId="Web-{B5852FA7-8F2F-1281-A3EF-17E89F1F66C8}" dt="2023-10-13T18:42:30.673" v="2"/>
              <pc2:cmMkLst xmlns:pc2="http://schemas.microsoft.com/office/powerpoint/2019/9/main/command">
                <pc:docMk/>
                <pc:sldMk cId="190867042" sldId="319"/>
                <pc2:cmMk id="{A91D4912-0886-426E-96F6-ABDBBF6E6581}"/>
              </pc2:cmMkLst>
            </pc226:cmChg>
          </p:ext>
        </pc:extLst>
      </pc:sldChg>
    </pc:docChg>
  </pc:docChgLst>
  <pc:docChgLst>
    <pc:chgData name="Ryan Murphy" userId="S::ryan.murphy@crdcn.ca::6a59a6f2-df95-445c-b6bd-3e598fbd0ebb" providerId="AD" clId="Web-{FF6AA87D-81EE-DE36-0050-BA8E9F6CE0D0}"/>
    <pc:docChg chg="modSld">
      <pc:chgData name="Ryan Murphy" userId="S::ryan.murphy@crdcn.ca::6a59a6f2-df95-445c-b6bd-3e598fbd0ebb" providerId="AD" clId="Web-{FF6AA87D-81EE-DE36-0050-BA8E9F6CE0D0}" dt="2023-10-13T14:33:31.702" v="1" actId="20577"/>
      <pc:docMkLst>
        <pc:docMk/>
      </pc:docMkLst>
      <pc:sldChg chg="modSp">
        <pc:chgData name="Ryan Murphy" userId="S::ryan.murphy@crdcn.ca::6a59a6f2-df95-445c-b6bd-3e598fbd0ebb" providerId="AD" clId="Web-{FF6AA87D-81EE-DE36-0050-BA8E9F6CE0D0}" dt="2023-10-13T14:33:31.702" v="1" actId="20577"/>
        <pc:sldMkLst>
          <pc:docMk/>
          <pc:sldMk cId="1031230594" sldId="306"/>
        </pc:sldMkLst>
        <pc:spChg chg="mod">
          <ac:chgData name="Ryan Murphy" userId="S::ryan.murphy@crdcn.ca::6a59a6f2-df95-445c-b6bd-3e598fbd0ebb" providerId="AD" clId="Web-{FF6AA87D-81EE-DE36-0050-BA8E9F6CE0D0}" dt="2023-10-13T14:33:31.702" v="1" actId="20577"/>
          <ac:spMkLst>
            <pc:docMk/>
            <pc:sldMk cId="1031230594" sldId="306"/>
            <ac:spMk id="4" creationId="{865CF446-788D-3E1B-0FA2-C0B8ACD553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a:t>RCCDR 101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a:t>
            </a:r>
            <a:r>
              <a:rPr lang="fr-CA" sz="1100" dirty="0"/>
              <a:t> </a:t>
            </a:r>
            <a:r>
              <a:rPr lang="fr-CA" sz="1200" dirty="0"/>
              <a:t>d</a:t>
            </a:r>
            <a:r>
              <a:rPr lang="fr-CA" sz="1400" dirty="0"/>
              <a:t>e</a:t>
            </a:r>
            <a:r>
              <a:rPr lang="fr-CA" sz="1200" dirty="0"/>
              <a:t> l'éducation de la Colombie-Britannique, du MSSCC de l'Ontario et d'autres sources.</a:t>
            </a:r>
          </a:p>
        </p:txBody>
      </p:sp>
    </p:spTree>
    <p:extLst>
      <p:ext uri="{BB962C8B-B14F-4D97-AF65-F5344CB8AC3E}">
        <p14:creationId xmlns:p14="http://schemas.microsoft.com/office/powerpoint/2010/main" val="19086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err="1"/>
              <a:t>Exempl</a:t>
            </a:r>
            <a:r>
              <a:rPr lang="fr-CA" sz="1600" u="sng" dirty="0"/>
              <a:t>es de données d’enquête :</a:t>
            </a:r>
          </a:p>
          <a:p>
            <a:pPr lvl="0"/>
            <a:r>
              <a:rPr lang="fr-CA"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dirty="0"/>
              <a:t>Exemples de fichiers administratifs :</a:t>
            </a:r>
          </a:p>
          <a:p>
            <a:pPr lvl="0"/>
            <a:r>
              <a:rPr lang="fr-CA" sz="1600" dirty="0"/>
              <a:t>Cohorte canadienne de naissance, Registre canadien du cancer (RCC), Cohortes santé et environnement du recensement canadien (</a:t>
            </a:r>
            <a:r>
              <a:rPr lang="fr-CA" sz="1600" dirty="0" err="1"/>
              <a:t>CSERCan</a:t>
            </a:r>
            <a:r>
              <a:rPr lang="fr-CA"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300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ea typeface="+mj-lt"/>
                <a:cs typeface="+mj-lt"/>
              </a:rPr>
              <a:t>La recherche dans les CDR</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mj-lt"/>
                <a:cs typeface="Arial"/>
              </a:rPr>
              <a:t>American Economic Review</a:t>
            </a:r>
            <a:r>
              <a:rPr lang="en-US" sz="1800" dirty="0">
                <a:latin typeface="+mj-lt"/>
                <a:cs typeface="Arial"/>
              </a:rPr>
              <a:t> </a:t>
            </a:r>
            <a:r>
              <a:rPr lang="en-US" sz="1800" dirty="0">
                <a:ea typeface="+mn-lt"/>
                <a:cs typeface="+mn-lt"/>
              </a:rPr>
              <a:t>–</a:t>
            </a:r>
            <a:r>
              <a:rPr lang="en-US" sz="1800" dirty="0">
                <a:ea typeface="+mn-lt"/>
                <a:cs typeface="Arial"/>
              </a:rPr>
              <a:t> </a:t>
            </a:r>
            <a:r>
              <a:rPr lang="en-US" sz="1800" dirty="0">
                <a:ea typeface="+mn-lt"/>
                <a:cs typeface="+mn-lt"/>
              </a:rPr>
              <a:t>"Local Productivity Spillovers" (Baum-Snow, Gendron-Carrier and Pavan, 2024)</a:t>
            </a:r>
            <a:endParaRPr lang="en-US" sz="1000" dirty="0">
              <a:cs typeface="Arial"/>
            </a:endParaRPr>
          </a:p>
          <a:p>
            <a:pPr>
              <a:lnSpc>
                <a:spcPct val="100000"/>
              </a:lnSpc>
              <a:spcBef>
                <a:spcPts val="0"/>
              </a:spcBef>
              <a:spcAft>
                <a:spcPts val="1200"/>
              </a:spcAft>
            </a:pPr>
            <a:r>
              <a:rPr lang="en-US" sz="1800" i="1" dirty="0">
                <a:latin typeface="+mj-lt"/>
                <a:cs typeface="Times New Roman" panose="02020603050405020304" pitchFamily="18" charset="0"/>
              </a:rPr>
              <a:t>The Canadian Journal of Psychiatry</a:t>
            </a:r>
            <a:r>
              <a:rPr lang="en-US" sz="1800" dirty="0">
                <a:latin typeface="+mj-lt"/>
                <a:ea typeface="+mn-lt"/>
                <a:cs typeface="+mn-lt"/>
              </a:rPr>
              <a:t> </a:t>
            </a:r>
            <a:r>
              <a:rPr lang="en-US" sz="1800" dirty="0">
                <a:ea typeface="+mn-lt"/>
                <a:cs typeface="+mn-lt"/>
              </a:rPr>
              <a:t>– “Food Insecurity is Associated with Poor Mental Health in Canadian Children and Adolescents” (Sharifi </a:t>
            </a:r>
            <a:r>
              <a:rPr lang="en-US" sz="1800" i="1" dirty="0">
                <a:ea typeface="+mn-lt"/>
                <a:cs typeface="+mn-lt"/>
              </a:rPr>
              <a:t>et al.</a:t>
            </a:r>
            <a:r>
              <a:rPr lang="en-US" sz="1800" dirty="0">
                <a:ea typeface="+mn-lt"/>
                <a:cs typeface="+mn-lt"/>
              </a:rPr>
              <a:t>, 2024)</a:t>
            </a:r>
          </a:p>
          <a:p>
            <a:pPr>
              <a:lnSpc>
                <a:spcPct val="100000"/>
              </a:lnSpc>
              <a:spcBef>
                <a:spcPts val="0"/>
              </a:spcBef>
              <a:spcAft>
                <a:spcPts val="1200"/>
              </a:spcAft>
            </a:pPr>
            <a:r>
              <a:rPr lang="en-US" sz="1800" i="1" dirty="0">
                <a:latin typeface="Arial"/>
                <a:ea typeface="+mn-lt"/>
                <a:cs typeface="Arial"/>
              </a:rPr>
              <a:t>Canadian Review of Sociology </a:t>
            </a:r>
            <a:r>
              <a:rPr lang="en-US" sz="1800" dirty="0">
                <a:ea typeface="+mn-lt"/>
                <a:cs typeface="+mn-lt"/>
              </a:rPr>
              <a:t>–</a:t>
            </a:r>
            <a:r>
              <a:rPr lang="en-US" sz="1800" dirty="0">
                <a:ea typeface="+mn-lt"/>
                <a:cs typeface="Arial"/>
              </a:rPr>
              <a:t> </a:t>
            </a:r>
            <a:r>
              <a:rPr lang="en-US" sz="1800" dirty="0">
                <a:ea typeface="+mn-lt"/>
                <a:cs typeface="+mn-lt"/>
              </a:rPr>
              <a:t>“A New Methodological Approach to Study Household Structure From Census and Survey Data” (</a:t>
            </a:r>
            <a:r>
              <a:rPr lang="nl-NL" sz="1800" dirty="0">
                <a:ea typeface="+mn-lt"/>
                <a:cs typeface="+mn-lt"/>
              </a:rPr>
              <a:t>Bignami-Van Assche, Boulet and Simard, 2023</a:t>
            </a:r>
            <a:r>
              <a:rPr lang="en-US" sz="1800" dirty="0">
                <a:ea typeface="+mn-lt"/>
                <a:cs typeface="+mn-lt"/>
              </a:rPr>
              <a:t>)</a:t>
            </a:r>
          </a:p>
          <a:p>
            <a:pPr>
              <a:lnSpc>
                <a:spcPct val="100000"/>
              </a:lnSpc>
              <a:spcBef>
                <a:spcPts val="0"/>
              </a:spcBef>
              <a:spcAft>
                <a:spcPts val="1200"/>
              </a:spcAft>
            </a:pPr>
            <a:r>
              <a:rPr lang="en-US" sz="1800" i="1" dirty="0">
                <a:latin typeface="+mj-lt"/>
                <a:cs typeface="Arial"/>
              </a:rPr>
              <a:t>Epidemiology</a:t>
            </a:r>
            <a:r>
              <a:rPr lang="en-US" sz="1800" i="1" dirty="0">
                <a:latin typeface="Arial"/>
                <a:ea typeface="+mn-lt"/>
                <a:cs typeface="Arial"/>
              </a:rPr>
              <a:t> </a:t>
            </a:r>
            <a:r>
              <a:rPr lang="en-US" sz="1800" dirty="0">
                <a:ea typeface="+mn-lt"/>
                <a:cs typeface="+mn-lt"/>
              </a:rPr>
              <a:t>–</a:t>
            </a:r>
            <a:r>
              <a:rPr lang="en-US" sz="1800" dirty="0">
                <a:ea typeface="+mn-lt"/>
                <a:cs typeface="Arial"/>
              </a:rPr>
              <a:t> "</a:t>
            </a:r>
            <a:r>
              <a:rPr lang="en-US" sz="1800" dirty="0">
                <a:ea typeface="+mn-lt"/>
                <a:cs typeface="+mn-lt"/>
              </a:rPr>
              <a:t>The Joint Effect of Education and Alcohol Use on 100% Alcohol-attributable Hospitalization or Death in Canada</a:t>
            </a:r>
            <a:r>
              <a:rPr lang="en-US" sz="1800" dirty="0">
                <a:ea typeface="+mn-lt"/>
                <a:cs typeface="Arial"/>
              </a:rPr>
              <a:t>" (</a:t>
            </a:r>
            <a:r>
              <a:rPr lang="en-US" sz="1800" dirty="0">
                <a:ea typeface="+mn-lt"/>
                <a:cs typeface="+mn-lt"/>
              </a:rPr>
              <a:t>Smith</a:t>
            </a:r>
            <a:r>
              <a:rPr lang="en-US" sz="1800" i="1" dirty="0">
                <a:cs typeface="Arial"/>
              </a:rPr>
              <a:t> et al.</a:t>
            </a:r>
            <a:r>
              <a:rPr lang="en-US" sz="1800" dirty="0">
                <a:cs typeface="Arial"/>
              </a:rPr>
              <a:t>, </a:t>
            </a:r>
            <a:r>
              <a:rPr lang="en-US" sz="1800" dirty="0">
                <a:ea typeface="+mn-lt"/>
                <a:cs typeface="Arial"/>
              </a:rPr>
              <a:t>2024)</a:t>
            </a:r>
            <a:endParaRPr lang="en-US" sz="1800" dirty="0">
              <a:latin typeface="+mj-lt"/>
              <a:ea typeface="+mn-lt"/>
              <a:cs typeface="+mn-lt"/>
            </a:endParaRPr>
          </a:p>
          <a:p>
            <a:pPr lvl="1">
              <a:lnSpc>
                <a:spcPct val="100000"/>
              </a:lnSpc>
              <a:spcBef>
                <a:spcPts val="0"/>
              </a:spcBef>
              <a:spcAft>
                <a:spcPts val="1200"/>
              </a:spcAft>
            </a:pPr>
            <a:endParaRPr lang="en-US" sz="1800" dirty="0">
              <a:latin typeface="+mj-lt"/>
              <a:ea typeface="+mn-lt"/>
              <a:cs typeface="+mn-lt"/>
            </a:endParaRP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029081"/>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99946" y="1887166"/>
            <a:ext cx="12816417" cy="3247283"/>
          </a:xfrm>
        </p:spPr>
        <p:txBody>
          <a:bodyPr vert="horz" lIns="91440" tIns="45720" rIns="91440" bIns="45720" rtlCol="0" anchor="t">
            <a:noAutofit/>
          </a:bodyPr>
          <a:lstStyle/>
          <a:p>
            <a:pPr marL="230400" indent="-230400">
              <a:lnSpc>
                <a:spcPct val="100000"/>
              </a:lnSpc>
              <a:spcBef>
                <a:spcPts val="600"/>
              </a:spcBef>
            </a:pPr>
            <a:r>
              <a:rPr lang="en-US" sz="2000" spc="-10" dirty="0">
                <a:solidFill>
                  <a:schemeClr val="tx1"/>
                </a:solidFill>
                <a:ea typeface="Arial" panose="020B0604020202020204" pitchFamily="34" charset="0"/>
                <a:cs typeface="Times New Roman" panose="02020603050405020304" pitchFamily="18" charset="0"/>
              </a:rPr>
              <a:t>Emplacement sur le campus :</a:t>
            </a:r>
            <a:endParaRPr lang="en-US" sz="2000" dirty="0">
              <a:solidFill>
                <a:schemeClr val="tx1"/>
              </a:solidFill>
              <a:ea typeface="Arial" panose="020B0604020202020204" pitchFamily="34" charset="0"/>
              <a:cs typeface="Times New Roman" panose="02020603050405020304" pitchFamily="18" charset="0"/>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5" dirty="0">
                <a:solidFill>
                  <a:schemeClr val="tx1"/>
                </a:solidFill>
                <a:highlight>
                  <a:srgbClr val="D3D3D3"/>
                </a:highlight>
                <a:ea typeface="Arial" panose="020B0604020202020204" pitchFamily="34" charset="0"/>
                <a:cs typeface="Times New Roman"/>
              </a:rPr>
              <a:t>[</a:t>
            </a:r>
            <a:r>
              <a:rPr lang="fr-CA" sz="2000" spc="-30" dirty="0">
                <a:solidFill>
                  <a:schemeClr val="tx1"/>
                </a:solidFill>
                <a:highlight>
                  <a:srgbClr val="D3D3D3"/>
                </a:highlight>
                <a:ea typeface="Arial" panose="020B0604020202020204" pitchFamily="34" charset="0"/>
                <a:cs typeface="Times New Roman"/>
              </a:rPr>
              <a:t>ajoutez la localisation sur votre campus</a:t>
            </a:r>
            <a:r>
              <a:rPr lang="fr-CA" sz="2000" spc="-5"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0" dirty="0">
                <a:solidFill>
                  <a:schemeClr val="tx1"/>
                </a:solidFill>
                <a:highlight>
                  <a:srgbClr val="D3D3D3"/>
                </a:highlight>
                <a:ea typeface="Arial" panose="020B0604020202020204" pitchFamily="34" charset="0"/>
                <a:cs typeface="Times New Roman"/>
              </a:rPr>
              <a:t>[</a:t>
            </a:r>
            <a:r>
              <a:rPr lang="fr-CA" sz="2000" spc="-25" dirty="0">
                <a:solidFill>
                  <a:schemeClr val="tx1"/>
                </a:solidFill>
                <a:highlight>
                  <a:srgbClr val="D3D3D3"/>
                </a:highlight>
                <a:ea typeface="Arial" panose="020B0604020202020204" pitchFamily="34" charset="0"/>
                <a:cs typeface="Times New Roman"/>
              </a:rPr>
              <a:t>ajoutez au site web de votre CDR, s’il en existe un</a:t>
            </a:r>
            <a:r>
              <a:rPr lang="fr-CA" sz="2000" spc="-20"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2000" spc="105" dirty="0">
                <a:solidFill>
                  <a:schemeClr val="tx1"/>
                </a:solidFill>
                <a:ea typeface="Arial" panose="020B0604020202020204" pitchFamily="34" charset="0"/>
                <a:cs typeface="Times New Roman"/>
              </a:rPr>
              <a:t> </a:t>
            </a:r>
            <a:endParaRPr lang="fr-CA" sz="2000" spc="105" dirty="0">
              <a:solidFill>
                <a:schemeClr val="tx1"/>
              </a:solidFill>
              <a:ea typeface="Arial" panose="020B0604020202020204" pitchFamily="34" charset="0"/>
              <a:cs typeface="Times New Roman" panose="02020603050405020304" pitchFamily="18" charset="0"/>
            </a:endParaRPr>
          </a:p>
          <a:p>
            <a:pPr marL="230400" marR="4053840" lvl="0" indent="-230400">
              <a:lnSpc>
                <a:spcPct val="100000"/>
              </a:lnSpc>
              <a:spcBef>
                <a:spcPts val="600"/>
              </a:spcBef>
              <a:buClr>
                <a:srgbClr val="63656A"/>
              </a:buClr>
              <a:buSzPts val="2000"/>
              <a:buFont typeface="Arial" panose="020B0604020202020204" pitchFamily="34" charset="0"/>
              <a:buChar char="•"/>
              <a:tabLst>
                <a:tab pos="294640" algn="l"/>
              </a:tabLst>
            </a:pPr>
            <a:endParaRPr lang="en-US" sz="2000" spc="105" dirty="0">
              <a:solidFill>
                <a:schemeClr val="bg2">
                  <a:lumMod val="25000"/>
                </a:schemeClr>
              </a:solidFill>
              <a:ea typeface="Arial" panose="020B0604020202020204" pitchFamily="34" charset="0"/>
              <a:cs typeface="Times New Roman" panose="02020603050405020304" pitchFamily="18" charset="0"/>
            </a:endParaRPr>
          </a:p>
          <a:p>
            <a:pPr marL="230400" marR="4053840" indent="-230400">
              <a:lnSpc>
                <a:spcPct val="100000"/>
              </a:lnSpc>
              <a:spcBef>
                <a:spcPts val="600"/>
              </a:spcBef>
              <a:buClr>
                <a:srgbClr val="63656A"/>
              </a:buClr>
              <a:buSzPts val="2000"/>
              <a:tabLst>
                <a:tab pos="0" algn="l"/>
              </a:tabLst>
            </a:pPr>
            <a:r>
              <a:rPr lang="en-US" sz="2000" spc="-20" dirty="0">
                <a:solidFill>
                  <a:schemeClr val="bg2">
                    <a:lumMod val="25000"/>
                  </a:schemeClr>
                </a:solidFill>
                <a:ea typeface="Arial" panose="020B0604020202020204" pitchFamily="34" charset="0"/>
                <a:cs typeface="Times New Roman"/>
              </a:rPr>
              <a:t>	</a:t>
            </a:r>
            <a:r>
              <a:rPr lang="fr-CA" sz="2000" spc="-20" dirty="0">
                <a:solidFill>
                  <a:schemeClr val="tx1"/>
                </a:solidFill>
                <a:ea typeface="+mn-lt"/>
                <a:cs typeface="+mn-lt"/>
              </a:rPr>
              <a:t>Comment</a:t>
            </a:r>
            <a:r>
              <a:rPr lang="fr-CA" sz="2000" spc="-20" dirty="0">
                <a:solidFill>
                  <a:schemeClr val="bg2">
                    <a:lumMod val="25000"/>
                  </a:schemeClr>
                </a:solidFill>
                <a:ea typeface="+mn-lt"/>
                <a:cs typeface="+mn-lt"/>
              </a:rPr>
              <a:t> </a:t>
            </a:r>
            <a:r>
              <a:rPr lang="fr-CA" sz="2000" spc="-20" dirty="0">
                <a:solidFill>
                  <a:schemeClr val="bg2">
                    <a:lumMod val="25000"/>
                  </a:schemeClr>
                </a:solidFill>
                <a:ea typeface="+mn-lt"/>
                <a:cs typeface="+mn-lt"/>
                <a:hlinkClick r:id="rId2"/>
              </a:rPr>
              <a:t>accéder aux </a:t>
            </a:r>
            <a:r>
              <a:rPr lang="fr-CA" sz="2000" spc="-20" dirty="0" err="1">
                <a:solidFill>
                  <a:schemeClr val="bg2">
                    <a:lumMod val="25000"/>
                  </a:schemeClr>
                </a:solidFill>
                <a:ea typeface="+mn-lt"/>
                <a:cs typeface="+mn-lt"/>
                <a:hlinkClick r:id="rId2"/>
              </a:rPr>
              <a:t>microdonnées</a:t>
            </a:r>
            <a:r>
              <a:rPr lang="fr-CA" sz="2000" spc="-20" dirty="0">
                <a:solidFill>
                  <a:schemeClr val="bg2">
                    <a:lumMod val="25000"/>
                  </a:schemeClr>
                </a:solidFill>
                <a:ea typeface="+mn-lt"/>
                <a:cs typeface="+mn-lt"/>
                <a:hlinkClick r:id="rId2"/>
              </a:rPr>
              <a:t> de Statistique</a:t>
            </a:r>
            <a:r>
              <a:rPr lang="fr-CA" sz="2000" spc="-20" dirty="0">
                <a:solidFill>
                  <a:schemeClr val="bg2">
                    <a:lumMod val="25000"/>
                  </a:schemeClr>
                </a:solidFill>
                <a:ea typeface="+mn-lt"/>
                <a:cs typeface="+mn-lt"/>
                <a:hlinkClick r:id="rId2"/>
              </a:rPr>
              <a:t> </a:t>
            </a:r>
            <a:r>
              <a:rPr lang="fr-CA" sz="2000" spc="-20" dirty="0">
                <a:solidFill>
                  <a:schemeClr val="bg2">
                    <a:lumMod val="25000"/>
                  </a:schemeClr>
                </a:solidFill>
                <a:ea typeface="+mn-lt"/>
                <a:cs typeface="+mn-lt"/>
                <a:hlinkClick r:id="rId2"/>
              </a:rPr>
              <a:t>Canada dans les CDR:</a:t>
            </a:r>
            <a:r>
              <a:rPr lang="fr-CA" sz="2000" spc="-20" dirty="0">
                <a:solidFill>
                  <a:schemeClr val="bg2">
                    <a:lumMod val="25000"/>
                  </a:schemeClr>
                </a:solidFill>
                <a:ea typeface="+mn-lt"/>
                <a:cs typeface="+mn-lt"/>
              </a:rPr>
              <a:t> </a:t>
            </a:r>
            <a:endParaRPr lang="en-US" sz="2000" spc="-20" dirty="0">
              <a:solidFill>
                <a:schemeClr val="bg2">
                  <a:lumMod val="25000"/>
                </a:schemeClr>
              </a:solidFill>
              <a:ea typeface="+mn-lt"/>
              <a:cs typeface="+mn-lt"/>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Assurez-vous que votre projet requiert des </a:t>
            </a:r>
            <a:r>
              <a:rPr lang="fr-CA" sz="2000" spc="-20" dirty="0" err="1">
                <a:solidFill>
                  <a:schemeClr val="tx1"/>
                </a:solidFill>
                <a:ea typeface="Arial" panose="020B0604020202020204" pitchFamily="34" charset="0"/>
                <a:cs typeface="Arial"/>
              </a:rPr>
              <a:t>microdonnées</a:t>
            </a:r>
            <a:endParaRPr lang="fr-CA" sz="2000" spc="-20" dirty="0">
              <a:solidFill>
                <a:schemeClr val="tx1"/>
              </a:solidFill>
              <a:ea typeface="Arial" panose="020B0604020202020204" pitchFamily="34" charset="0"/>
              <a:cs typeface="Arial"/>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Rédigez une proposition de projet</a:t>
            </a:r>
          </a:p>
          <a:p>
            <a:pPr marL="230400" lvl="0" indent="-230400">
              <a:lnSpc>
                <a:spcPct val="100000"/>
              </a:lnSpc>
              <a:spcBef>
                <a:spcPts val="600"/>
              </a:spcBef>
              <a:buSzPts val="2000"/>
              <a:buAutoNum type="arabicPeriod"/>
              <a:tabLst>
                <a:tab pos="523240" algn="l"/>
                <a:tab pos="2926080" algn="l"/>
              </a:tabLst>
            </a:pPr>
            <a:r>
              <a:rPr lang="fr-CA" sz="2000" spc="-20" dirty="0">
                <a:solidFill>
                  <a:schemeClr val="tx1"/>
                </a:solidFill>
                <a:ea typeface="Arial" panose="020B0604020202020204" pitchFamily="34" charset="0"/>
                <a:cs typeface="Arial"/>
              </a:rPr>
              <a:t>Sollicitez une lettre de votre superviseur</a:t>
            </a:r>
          </a:p>
          <a:p>
            <a:pPr marL="23040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Téléversez vos documents sur le </a:t>
            </a:r>
            <a:r>
              <a:rPr lang="fr-CA" sz="2000" spc="-20" dirty="0">
                <a:solidFill>
                  <a:schemeClr val="tx1"/>
                </a:solidFill>
                <a:ea typeface="Arial" panose="020B0604020202020204" pitchFamily="34" charset="0"/>
                <a:cs typeface="Arial"/>
                <a:hlinkClick r:id="rId3"/>
              </a:rPr>
              <a:t>Portail d’accès aux </a:t>
            </a:r>
            <a:r>
              <a:rPr lang="fr-CA" sz="2000" spc="-20" dirty="0" err="1">
                <a:solidFill>
                  <a:schemeClr val="tx1"/>
                </a:solidFill>
                <a:ea typeface="Arial" panose="020B0604020202020204" pitchFamily="34" charset="0"/>
                <a:cs typeface="Arial"/>
                <a:hlinkClick r:id="rId3"/>
              </a:rPr>
              <a:t>microdonnées</a:t>
            </a:r>
            <a:r>
              <a:rPr lang="en-US" sz="2000" spc="-20" dirty="0">
                <a:solidFill>
                  <a:schemeClr val="tx1"/>
                </a:solidFill>
                <a:ea typeface="Arial" panose="020B0604020202020204" pitchFamily="34" charset="0"/>
                <a:cs typeface="Arial"/>
              </a:rPr>
              <a:t> </a:t>
            </a:r>
            <a:endParaRPr lang="en-US" sz="2000" dirty="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230400" indent="-230400">
              <a:lnSpc>
                <a:spcPct val="100000"/>
              </a:lnSpc>
              <a:buClr>
                <a:srgbClr val="63656A"/>
              </a:buClr>
              <a:buSzPts val="2000"/>
              <a:tabLst>
                <a:tab pos="294640" algn="l"/>
              </a:tabLst>
            </a:pPr>
            <a:r>
              <a:rPr lang="fr-RE" sz="2000" spc="-20" dirty="0">
                <a:ea typeface="Arial" panose="020B0604020202020204" pitchFamily="34" charset="0"/>
                <a:cs typeface="Times New Roman"/>
              </a:rPr>
              <a:t>Consultez</a:t>
            </a:r>
            <a:r>
              <a:rPr lang="en-US" sz="2000" spc="-20" dirty="0">
                <a:ea typeface="Arial" panose="020B0604020202020204" pitchFamily="34" charset="0"/>
                <a:cs typeface="Times New Roman"/>
              </a:rPr>
              <a:t> le </a:t>
            </a:r>
            <a:r>
              <a:rPr lang="en-US" sz="2000" spc="-335" dirty="0">
                <a:ea typeface="Arial" panose="020B0604020202020204" pitchFamily="34" charset="0"/>
                <a:cs typeface="Times New Roman"/>
              </a:rPr>
              <a:t> </a:t>
            </a:r>
            <a:r>
              <a:rPr lang="en-US" sz="2000" u="heavy" spc="-20" dirty="0">
                <a:uFill>
                  <a:solidFill>
                    <a:srgbClr val="48A1FA"/>
                  </a:solidFill>
                </a:uFill>
                <a:ea typeface="Arial" panose="020B0604020202020204" pitchFamily="34" charset="0"/>
                <a:cs typeface="Times New Roman"/>
                <a:hlinkClick r:id="rId2"/>
              </a:rPr>
              <a:t>site web</a:t>
            </a:r>
            <a:r>
              <a:rPr lang="en-US" sz="2000" spc="-10" dirty="0">
                <a:ea typeface="Arial" panose="020B0604020202020204" pitchFamily="34" charset="0"/>
                <a:cs typeface="Times New Roman"/>
              </a:rPr>
              <a:t> du RCCDR</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RE" sz="2000" spc="-10" dirty="0">
                <a:ea typeface="Arial" panose="020B0604020202020204" pitchFamily="34" charset="0"/>
                <a:cs typeface="Times New Roman"/>
              </a:rPr>
              <a:t>Inscrivez</a:t>
            </a:r>
            <a:r>
              <a:rPr lang="en-US" sz="2000" spc="-10" dirty="0">
                <a:ea typeface="Arial" panose="020B0604020202020204" pitchFamily="34" charset="0"/>
                <a:cs typeface="Times New Roman"/>
              </a:rPr>
              <a:t>-</a:t>
            </a:r>
            <a:r>
              <a:rPr lang="fr-ML" sz="2000" spc="-10" dirty="0">
                <a:ea typeface="Arial" panose="020B0604020202020204" pitchFamily="34" charset="0"/>
                <a:cs typeface="Times New Roman"/>
              </a:rPr>
              <a:t>vous</a:t>
            </a:r>
            <a:r>
              <a:rPr lang="en-US" sz="2000" spc="-10" dirty="0">
                <a:ea typeface="Arial" panose="020B0604020202020204" pitchFamily="34" charset="0"/>
                <a:cs typeface="Times New Roman"/>
              </a:rPr>
              <a:t> à la </a:t>
            </a:r>
            <a:r>
              <a:rPr lang="en-US" sz="2000" u="heavy" spc="-15" dirty="0">
                <a:uFill>
                  <a:solidFill>
                    <a:srgbClr val="48A1FA"/>
                  </a:solidFill>
                </a:uFill>
                <a:ea typeface="Arial" panose="020B0604020202020204" pitchFamily="34" charset="0"/>
                <a:cs typeface="Times New Roman"/>
                <a:hlinkClick r:id="rId3"/>
              </a:rPr>
              <a:t>newsle</a:t>
            </a:r>
            <a:r>
              <a:rPr lang="en-US" sz="2000" u="heavy" spc="-10" dirty="0">
                <a:uFill>
                  <a:solidFill>
                    <a:srgbClr val="48A1FA"/>
                  </a:solidFill>
                </a:uFill>
                <a:ea typeface="Arial" panose="020B0604020202020204" pitchFamily="34" charset="0"/>
                <a:cs typeface="Times New Roman"/>
                <a:hlinkClick r:id="rId3"/>
              </a:rPr>
              <a:t>tt</a:t>
            </a:r>
            <a:r>
              <a:rPr lang="en-US" sz="2000" u="heavy" spc="-15" dirty="0">
                <a:uFill>
                  <a:solidFill>
                    <a:srgbClr val="48A1FA"/>
                  </a:solidFill>
                </a:uFill>
                <a:ea typeface="Arial" panose="020B0604020202020204" pitchFamily="34" charset="0"/>
                <a:cs typeface="Times New Roman"/>
                <a:hlinkClick r:id="rId3"/>
              </a:rPr>
              <a:t>er du RCCDR</a:t>
            </a:r>
            <a:endParaRPr lang="en-US" sz="2000" dirty="0">
              <a:ea typeface="Arial" panose="020B0604020202020204" pitchFamily="34" charset="0"/>
              <a:cs typeface="Times New Roman"/>
            </a:endParaRPr>
          </a:p>
          <a:p>
            <a:pPr marL="230400" indent="-230400">
              <a:lnSpc>
                <a:spcPct val="100000"/>
              </a:lnSpc>
              <a:buClr>
                <a:srgbClr val="63656A"/>
              </a:buClr>
              <a:buSzPts val="2000"/>
              <a:tabLst>
                <a:tab pos="294640" algn="l"/>
              </a:tabLst>
            </a:pPr>
            <a:r>
              <a:rPr lang="fr-RE" sz="2000" spc="-10" dirty="0">
                <a:ea typeface="Arial" panose="020B0604020202020204" pitchFamily="34" charset="0"/>
                <a:cs typeface="Times New Roman"/>
              </a:rPr>
              <a:t>Par</a:t>
            </a:r>
            <a:r>
              <a:rPr lang="fr-RE" sz="2000" spc="-5" dirty="0">
                <a:ea typeface="Arial" panose="020B0604020202020204" pitchFamily="34" charset="0"/>
                <a:cs typeface="Times New Roman"/>
              </a:rPr>
              <a:t>tic</a:t>
            </a:r>
            <a:r>
              <a:rPr lang="fr-RE" sz="2000" spc="-10" dirty="0">
                <a:ea typeface="Arial" panose="020B0604020202020204" pitchFamily="34" charset="0"/>
                <a:cs typeface="Times New Roman"/>
              </a:rPr>
              <a:t>ipez</a:t>
            </a:r>
            <a:r>
              <a:rPr lang="en-US" sz="2000" spc="-10" dirty="0">
                <a:ea typeface="Arial" panose="020B0604020202020204" pitchFamily="34" charset="0"/>
                <a:cs typeface="Times New Roman"/>
              </a:rPr>
              <a:t> dans les </a:t>
            </a:r>
            <a:r>
              <a:rPr lang="en-US" sz="2000" dirty="0">
                <a:cs typeface="Times New Roman"/>
                <a:hlinkClick r:id="rId4"/>
              </a:rPr>
              <a:t>événements du RCCDR</a:t>
            </a:r>
            <a:endParaRPr lang="en-US" sz="2000" dirty="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Recherchez parmi </a:t>
            </a:r>
            <a:r>
              <a:rPr lang="fr-CA" sz="2000" dirty="0">
                <a:ea typeface="Arial" panose="020B0604020202020204" pitchFamily="34" charset="0"/>
                <a:cs typeface="Times New Roman"/>
                <a:hlinkClick r:id="rId5"/>
              </a:rPr>
              <a:t>les publications et rapports</a:t>
            </a:r>
            <a:r>
              <a:rPr lang="fr-CA" sz="2000" dirty="0">
                <a:ea typeface="Arial" panose="020B0604020202020204" pitchFamily="34" charset="0"/>
                <a:cs typeface="Times New Roman"/>
              </a:rPr>
              <a:t> pour connaître le travail des plus de 2 000 chercheurs de la communauté du RCCDR</a:t>
            </a:r>
            <a:endParaRPr lang="en-US" sz="2000" dirty="0">
              <a:ea typeface="Arial" panose="020B0604020202020204" pitchFamily="34" charset="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Apprenez-en davantage sur le </a:t>
            </a:r>
            <a:r>
              <a:rPr lang="fr-CA" sz="2000" dirty="0">
                <a:ea typeface="Arial" panose="020B0604020202020204" pitchFamily="34" charset="0"/>
                <a:cs typeface="Times New Roman"/>
                <a:hlinkClick r:id="rId6"/>
              </a:rPr>
              <a:t>continuum d’accès aux données</a:t>
            </a:r>
            <a:r>
              <a:rPr lang="en-CA" sz="2000" dirty="0"/>
              <a:t> (y </a:t>
            </a:r>
            <a:r>
              <a:rPr lang="fr-HT" sz="2000" dirty="0"/>
              <a:t>compris</a:t>
            </a:r>
            <a:r>
              <a:rPr lang="en-CA" sz="2000" dirty="0"/>
              <a:t> </a:t>
            </a:r>
            <a:r>
              <a:rPr lang="fr-FR" sz="2000" dirty="0">
                <a:hlinkClick r:id="rId7"/>
              </a:rPr>
              <a:t>Initiative de démocratisation des données</a:t>
            </a:r>
            <a:r>
              <a:rPr lang="en-CA" sz="2000" dirty="0"/>
              <a:t>, </a:t>
            </a:r>
            <a:r>
              <a:rPr lang="fr-FR" sz="2000" dirty="0">
                <a:hlinkClick r:id="rId6"/>
              </a:rPr>
              <a:t>Système d'accès à distance en temps réel</a:t>
            </a:r>
            <a:r>
              <a:rPr lang="fr-FR" sz="2000" dirty="0"/>
              <a:t> </a:t>
            </a:r>
            <a:r>
              <a:rPr lang="en-CA" sz="2000" dirty="0"/>
              <a:t>et </a:t>
            </a:r>
            <a:r>
              <a:rPr lang="fr-FR" sz="2000" dirty="0">
                <a:hlinkClick r:id="rId8"/>
              </a:rPr>
              <a:t>Collection de fichiers de microdonnées à grande diffusion</a:t>
            </a:r>
            <a:r>
              <a:rPr lang="en-CA" sz="2000" dirty="0"/>
              <a:t>)</a:t>
            </a:r>
            <a:r>
              <a:rPr lang="fr-CA" sz="2000" dirty="0">
                <a:ea typeface="Arial" panose="020B0604020202020204" pitchFamily="34" charset="0"/>
                <a:cs typeface="Times New Roman"/>
              </a:rPr>
              <a:t> et sur </a:t>
            </a:r>
            <a:r>
              <a:rPr lang="fr-CA" sz="2000" dirty="0">
                <a:ea typeface="Arial" panose="020B0604020202020204" pitchFamily="34" charset="0"/>
                <a:cs typeface="Times New Roman"/>
                <a:hlinkClick r:id="rId9"/>
              </a:rPr>
              <a:t>Statistique Canada</a:t>
            </a:r>
            <a:endParaRPr lang="en-US" sz="2000" dirty="0">
              <a:ea typeface="Arial" panose="020B0604020202020204" pitchFamily="34" charset="0"/>
              <a:cs typeface="Times New Roman"/>
            </a:endParaRPr>
          </a:p>
          <a:p>
            <a:pPr marL="230400" indent="-230400">
              <a:lnSpc>
                <a:spcPct val="100000"/>
              </a:lnSpc>
              <a:buNone/>
            </a:pPr>
            <a:endParaRPr lang="en-CA" sz="2000"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B6BDCE9A-F00E-44BC-8BE4-D42F2A537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882</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Times New Roman</vt:lpstr>
      <vt:lpstr>Office Theme</vt:lpstr>
      <vt:lpstr>RCCDR 101 </vt:lpstr>
      <vt:lpstr>PowerPoint Presentation</vt:lpstr>
      <vt:lpstr>PowerPoint Presentation</vt:lpstr>
      <vt:lpstr>Exemples de fichiers de données disponibles par le biais du RCCDR</vt:lpstr>
      <vt:lpstr>La recherche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17</cp:revision>
  <dcterms:created xsi:type="dcterms:W3CDTF">2020-03-19T14:29:22Z</dcterms:created>
  <dcterms:modified xsi:type="dcterms:W3CDTF">2024-09-05T19:58:32Z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