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56" r:id="rId5"/>
    <p:sldId id="262" r:id="rId6"/>
    <p:sldId id="258" r:id="rId7"/>
    <p:sldId id="259" r:id="rId8"/>
    <p:sldId id="267" r:id="rId9"/>
    <p:sldId id="260" r:id="rId10"/>
    <p:sldId id="26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18D9CCB-3640-DDEF-21D6-DFC8BE26684E}" name="Jeglic, Shelley - HSD/DSS" initials="JS-H" userId="Jeglic, Shelley - HSD/DSS" providerId="None"/>
  <p188:author id="{922003CF-7758-7713-707D-B0B6E8B2B9B4}" name="Tess Hudson" initials="TH" userId="S::tess.hudson@crdcn.ca::9c726d75-65b4-46a9-92d0-bb94f222346d" providerId="AD"/>
  <p188:author id="{70BC72DC-C22E-D5CB-0402-FA15F3A63B13}" name="Renuka Jacquette" initials="RJ" userId="S::renuka.jacquette@crdcn.ca::8ae8842e-7be8-4223-9af0-8583b6b20f1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A7418C-FD7E-6899-D120-36D9DDD8FE63}" v="15" dt="2024-09-03T18:15:16.5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821"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èle Anderson" userId="S::michele.anderson@crdcn.ca::2fbc88df-71dd-498a-af0a-517750797bea" providerId="AD" clId="Web-{0A4BEA6A-FE27-A6DB-9D67-BD4F036162E1}"/>
    <pc:docChg chg="addSld delSld">
      <pc:chgData name="Michèle Anderson" userId="S::michele.anderson@crdcn.ca::2fbc88df-71dd-498a-af0a-517750797bea" providerId="AD" clId="Web-{0A4BEA6A-FE27-A6DB-9D67-BD4F036162E1}" dt="2023-10-13T18:35:42.873" v="1"/>
      <pc:docMkLst>
        <pc:docMk/>
      </pc:docMkLst>
      <pc:sldChg chg="del">
        <pc:chgData name="Michèle Anderson" userId="S::michele.anderson@crdcn.ca::2fbc88df-71dd-498a-af0a-517750797bea" providerId="AD" clId="Web-{0A4BEA6A-FE27-A6DB-9D67-BD4F036162E1}" dt="2023-10-13T18:35:42.873" v="1"/>
        <pc:sldMkLst>
          <pc:docMk/>
          <pc:sldMk cId="3260747145" sldId="257"/>
        </pc:sldMkLst>
      </pc:sldChg>
      <pc:sldChg chg="add">
        <pc:chgData name="Michèle Anderson" userId="S::michele.anderson@crdcn.ca::2fbc88df-71dd-498a-af0a-517750797bea" providerId="AD" clId="Web-{0A4BEA6A-FE27-A6DB-9D67-BD4F036162E1}" dt="2023-10-13T18:35:32.248" v="0"/>
        <pc:sldMkLst>
          <pc:docMk/>
          <pc:sldMk cId="2681021373" sldId="262"/>
        </pc:sldMkLst>
      </pc:sldChg>
    </pc:docChg>
  </pc:docChgLst>
  <pc:docChgLst>
    <pc:chgData name="Tess Hudson" userId="S::tess.hudson@crdcn.ca::9c726d75-65b4-46a9-92d0-bb94f222346d" providerId="AD" clId="Web-{76F6893D-1023-1468-3F74-42831825EF2F}"/>
    <pc:docChg chg="modSld">
      <pc:chgData name="Tess Hudson" userId="S::tess.hudson@crdcn.ca::9c726d75-65b4-46a9-92d0-bb94f222346d" providerId="AD" clId="Web-{76F6893D-1023-1468-3F74-42831825EF2F}" dt="2023-10-13T13:37:12.146" v="2"/>
      <pc:docMkLst>
        <pc:docMk/>
      </pc:docMkLst>
      <pc:sldChg chg="modSp delCm modCm">
        <pc:chgData name="Tess Hudson" userId="S::tess.hudson@crdcn.ca::9c726d75-65b4-46a9-92d0-bb94f222346d" providerId="AD" clId="Web-{76F6893D-1023-1468-3F74-42831825EF2F}" dt="2023-10-13T13:37:12.146" v="2"/>
        <pc:sldMkLst>
          <pc:docMk/>
          <pc:sldMk cId="2076948530" sldId="260"/>
        </pc:sldMkLst>
        <pc:spChg chg="mod">
          <ac:chgData name="Tess Hudson" userId="S::tess.hudson@crdcn.ca::9c726d75-65b4-46a9-92d0-bb94f222346d" providerId="AD" clId="Web-{76F6893D-1023-1468-3F74-42831825EF2F}" dt="2023-10-13T13:37:12.146" v="2"/>
          <ac:spMkLst>
            <pc:docMk/>
            <pc:sldMk cId="2076948530" sldId="260"/>
            <ac:spMk id="3" creationId="{33216745-F156-41E2-B0F0-5CF31137BA25}"/>
          </ac:spMkLst>
        </pc:spChg>
        <pc:extLst>
          <p:ext xmlns:p="http://schemas.openxmlformats.org/presentationml/2006/main" uri="{D6D511B9-2390-475A-947B-AFAB55BFBCF1}">
            <pc226:cmChg xmlns:pc226="http://schemas.microsoft.com/office/powerpoint/2022/06/main/command" chg="del">
              <pc226:chgData name="Tess Hudson" userId="S::tess.hudson@crdcn.ca::9c726d75-65b4-46a9-92d0-bb94f222346d" providerId="AD" clId="Web-{76F6893D-1023-1468-3F74-42831825EF2F}" dt="2023-10-13T13:36:59.631" v="1"/>
              <pc2:cmMkLst xmlns:pc2="http://schemas.microsoft.com/office/powerpoint/2019/9/main/command">
                <pc:docMk/>
                <pc:sldMk cId="2076948530" sldId="260"/>
                <pc2:cmMk id="{2DA304CE-8224-4F3D-BC42-CDA64ADBDF03}"/>
              </pc2:cmMkLst>
              <pc226:cmRplyChg chg="add">
                <pc226:chgData name="Tess Hudson" userId="S::tess.hudson@crdcn.ca::9c726d75-65b4-46a9-92d0-bb94f222346d" providerId="AD" clId="Web-{76F6893D-1023-1468-3F74-42831825EF2F}" dt="2023-10-13T13:33:24.833" v="0"/>
                <pc2:cmRplyMkLst xmlns:pc2="http://schemas.microsoft.com/office/powerpoint/2019/9/main/command">
                  <pc:docMk/>
                  <pc:sldMk cId="2076948530" sldId="260"/>
                  <pc2:cmMk id="{2DA304CE-8224-4F3D-BC42-CDA64ADBDF03}"/>
                  <pc2:cmRplyMk id="{473A2044-AABC-4022-989B-8A7F7EB628D5}"/>
                </pc2:cmRplyMkLst>
              </pc226:cmRplyChg>
            </pc226:cmChg>
          </p:ext>
        </pc:extLst>
      </pc:sldChg>
    </pc:docChg>
  </pc:docChgLst>
  <pc:docChgLst>
    <pc:chgData name="Ryan Murphy" userId="S::ryan.murphy@crdcn.ca::6a59a6f2-df95-445c-b6bd-3e598fbd0ebb" providerId="AD" clId="Web-{2E090008-AF75-8319-8EDC-9A1BE3180787}"/>
    <pc:docChg chg="modSld">
      <pc:chgData name="Ryan Murphy" userId="S::ryan.murphy@crdcn.ca::6a59a6f2-df95-445c-b6bd-3e598fbd0ebb" providerId="AD" clId="Web-{2E090008-AF75-8319-8EDC-9A1BE3180787}" dt="2023-10-06T17:44:33.339" v="3" actId="1076"/>
      <pc:docMkLst>
        <pc:docMk/>
      </pc:docMkLst>
      <pc:sldChg chg="modSp delCm">
        <pc:chgData name="Ryan Murphy" userId="S::ryan.murphy@crdcn.ca::6a59a6f2-df95-445c-b6bd-3e598fbd0ebb" providerId="AD" clId="Web-{2E090008-AF75-8319-8EDC-9A1BE3180787}" dt="2023-10-06T17:44:33.339" v="3" actId="1076"/>
        <pc:sldMkLst>
          <pc:docMk/>
          <pc:sldMk cId="3260747145" sldId="257"/>
        </pc:sldMkLst>
        <pc:spChg chg="mod">
          <ac:chgData name="Ryan Murphy" userId="S::ryan.murphy@crdcn.ca::6a59a6f2-df95-445c-b6bd-3e598fbd0ebb" providerId="AD" clId="Web-{2E090008-AF75-8319-8EDC-9A1BE3180787}" dt="2023-10-06T17:44:27.371" v="2" actId="20577"/>
          <ac:spMkLst>
            <pc:docMk/>
            <pc:sldMk cId="3260747145" sldId="257"/>
            <ac:spMk id="2" creationId="{B643865D-7B12-4E00-9F36-6CF4EFAEB135}"/>
          </ac:spMkLst>
        </pc:spChg>
        <pc:spChg chg="mod">
          <ac:chgData name="Ryan Murphy" userId="S::ryan.murphy@crdcn.ca::6a59a6f2-df95-445c-b6bd-3e598fbd0ebb" providerId="AD" clId="Web-{2E090008-AF75-8319-8EDC-9A1BE3180787}" dt="2023-10-06T17:44:33.339" v="3" actId="1076"/>
          <ac:spMkLst>
            <pc:docMk/>
            <pc:sldMk cId="3260747145" sldId="257"/>
            <ac:spMk id="3" creationId="{33216745-F156-41E2-B0F0-5CF31137BA25}"/>
          </ac:spMkLst>
        </pc:spChg>
        <pc:extLst>
          <p:ext xmlns:p="http://schemas.openxmlformats.org/presentationml/2006/main" uri="{D6D511B9-2390-475A-947B-AFAB55BFBCF1}">
            <pc226:cmChg xmlns:pc226="http://schemas.microsoft.com/office/powerpoint/2022/06/main/command" chg="del">
              <pc226:chgData name="Ryan Murphy" userId="S::ryan.murphy@crdcn.ca::6a59a6f2-df95-445c-b6bd-3e598fbd0ebb" providerId="AD" clId="Web-{2E090008-AF75-8319-8EDC-9A1BE3180787}" dt="2023-10-06T17:44:23.792" v="0"/>
              <pc2:cmMkLst xmlns:pc2="http://schemas.microsoft.com/office/powerpoint/2019/9/main/command">
                <pc:docMk/>
                <pc:sldMk cId="3260747145" sldId="257"/>
                <pc2:cmMk id="{700F6109-7EB2-4FA1-8219-E357C315BE50}"/>
              </pc2:cmMkLst>
            </pc226:cmChg>
          </p:ext>
        </pc:extLst>
      </pc:sldChg>
    </pc:docChg>
  </pc:docChgLst>
  <pc:docChgLst>
    <pc:chgData name="Tess Hudson" userId="9c726d75-65b4-46a9-92d0-bb94f222346d" providerId="ADAL" clId="{7A48C3BC-11D2-475E-9873-83C5CA254263}"/>
    <pc:docChg chg="">
      <pc:chgData name="Tess Hudson" userId="9c726d75-65b4-46a9-92d0-bb94f222346d" providerId="ADAL" clId="{7A48C3BC-11D2-475E-9873-83C5CA254263}" dt="2023-10-13T13:28:25.554" v="2"/>
      <pc:docMkLst>
        <pc:docMk/>
      </pc:docMkLst>
      <pc:sldChg chg="delCm">
        <pc:chgData name="Tess Hudson" userId="9c726d75-65b4-46a9-92d0-bb94f222346d" providerId="ADAL" clId="{7A48C3BC-11D2-475E-9873-83C5CA254263}" dt="2023-10-12T18:03:50.767" v="0"/>
        <pc:sldMkLst>
          <pc:docMk/>
          <pc:sldMk cId="1723288169" sldId="259"/>
        </pc:sldMkLst>
        <pc:extLst>
          <p:ext xmlns:p="http://schemas.openxmlformats.org/presentationml/2006/main" uri="{D6D511B9-2390-475A-947B-AFAB55BFBCF1}">
            <pc226:cmChg xmlns:pc226="http://schemas.microsoft.com/office/powerpoint/2022/06/main/command" chg="del">
              <pc226:chgData name="Tess Hudson" userId="9c726d75-65b4-46a9-92d0-bb94f222346d" providerId="ADAL" clId="{7A48C3BC-11D2-475E-9873-83C5CA254263}" dt="2023-10-12T18:03:50.767" v="0"/>
              <pc2:cmMkLst xmlns:pc2="http://schemas.microsoft.com/office/powerpoint/2019/9/main/command">
                <pc:docMk/>
                <pc:sldMk cId="1723288169" sldId="259"/>
                <pc2:cmMk id="{C504711A-50B4-4997-888A-23FC8DF012C2}"/>
              </pc2:cmMkLst>
            </pc226:cmChg>
          </p:ext>
        </pc:extLst>
      </pc:sldChg>
      <pc:sldChg chg="addCm">
        <pc:chgData name="Tess Hudson" userId="9c726d75-65b4-46a9-92d0-bb94f222346d" providerId="ADAL" clId="{7A48C3BC-11D2-475E-9873-83C5CA254263}" dt="2023-10-13T13:28:25.554" v="2"/>
        <pc:sldMkLst>
          <pc:docMk/>
          <pc:sldMk cId="2076948530" sldId="260"/>
        </pc:sldMkLst>
        <pc:extLst>
          <p:ext xmlns:p="http://schemas.openxmlformats.org/presentationml/2006/main" uri="{D6D511B9-2390-475A-947B-AFAB55BFBCF1}">
            <pc226:cmChg xmlns:pc226="http://schemas.microsoft.com/office/powerpoint/2022/06/main/command" chg="add">
              <pc226:chgData name="Tess Hudson" userId="9c726d75-65b4-46a9-92d0-bb94f222346d" providerId="ADAL" clId="{7A48C3BC-11D2-475E-9873-83C5CA254263}" dt="2023-10-13T13:20:09.332" v="1"/>
              <pc2:cmMkLst xmlns:pc2="http://schemas.microsoft.com/office/powerpoint/2019/9/main/command">
                <pc:docMk/>
                <pc:sldMk cId="2076948530" sldId="260"/>
                <pc2:cmMk id="{A8560719-9BDE-420B-84F5-1A739613DEF2}"/>
              </pc2:cmMkLst>
            </pc226:cmChg>
            <pc226:cmChg xmlns:pc226="http://schemas.microsoft.com/office/powerpoint/2022/06/main/command" chg="add">
              <pc226:chgData name="Tess Hudson" userId="9c726d75-65b4-46a9-92d0-bb94f222346d" providerId="ADAL" clId="{7A48C3BC-11D2-475E-9873-83C5CA254263}" dt="2023-10-13T13:28:25.554" v="2"/>
              <pc2:cmMkLst xmlns:pc2="http://schemas.microsoft.com/office/powerpoint/2019/9/main/command">
                <pc:docMk/>
                <pc:sldMk cId="2076948530" sldId="260"/>
                <pc2:cmMk id="{2DA304CE-8224-4F3D-BC42-CDA64ADBDF03}"/>
              </pc2:cmMkLst>
            </pc226:cmChg>
          </p:ext>
        </pc:extLst>
      </pc:sldChg>
    </pc:docChg>
  </pc:docChgLst>
  <pc:docChgLst>
    <pc:chgData name="Johanne Provençal" userId="S::johanne.provencal@crdcn.ca::91505ee1-49e7-4482-8c3c-80c96976f4a1" providerId="AD" clId="Web-{A659F2E3-9A87-8BCF-8650-195E368F2CBD}"/>
    <pc:docChg chg="modSld">
      <pc:chgData name="Johanne Provençal" userId="S::johanne.provencal@crdcn.ca::91505ee1-49e7-4482-8c3c-80c96976f4a1" providerId="AD" clId="Web-{A659F2E3-9A87-8BCF-8650-195E368F2CBD}" dt="2023-06-27T18:41:50.992" v="1" actId="20577"/>
      <pc:docMkLst>
        <pc:docMk/>
      </pc:docMkLst>
      <pc:sldChg chg="modSp">
        <pc:chgData name="Johanne Provençal" userId="S::johanne.provencal@crdcn.ca::91505ee1-49e7-4482-8c3c-80c96976f4a1" providerId="AD" clId="Web-{A659F2E3-9A87-8BCF-8650-195E368F2CBD}" dt="2023-06-27T18:41:50.992" v="1" actId="20577"/>
        <pc:sldMkLst>
          <pc:docMk/>
          <pc:sldMk cId="1315434409" sldId="261"/>
        </pc:sldMkLst>
        <pc:spChg chg="mod">
          <ac:chgData name="Johanne Provençal" userId="S::johanne.provencal@crdcn.ca::91505ee1-49e7-4482-8c3c-80c96976f4a1" providerId="AD" clId="Web-{A659F2E3-9A87-8BCF-8650-195E368F2CBD}" dt="2023-06-27T18:41:50.992" v="1" actId="20577"/>
          <ac:spMkLst>
            <pc:docMk/>
            <pc:sldMk cId="1315434409" sldId="261"/>
            <ac:spMk id="3" creationId="{33216745-F156-41E2-B0F0-5CF31137BA25}"/>
          </ac:spMkLst>
        </pc:spChg>
      </pc:sldChg>
    </pc:docChg>
  </pc:docChgLst>
  <pc:docChgLst>
    <pc:chgData name="Tess Hudson" userId="S::tess.hudson@crdcn.ca::9c726d75-65b4-46a9-92d0-bb94f222346d" providerId="AD" clId="Web-{8AA7418C-FD7E-6899-D120-36D9DDD8FE63}"/>
    <pc:docChg chg="modSld">
      <pc:chgData name="Tess Hudson" userId="S::tess.hudson@crdcn.ca::9c726d75-65b4-46a9-92d0-bb94f222346d" providerId="AD" clId="Web-{8AA7418C-FD7E-6899-D120-36D9DDD8FE63}" dt="2024-09-03T18:15:15.358" v="11" actId="20577"/>
      <pc:docMkLst>
        <pc:docMk/>
      </pc:docMkLst>
      <pc:sldChg chg="modSp">
        <pc:chgData name="Tess Hudson" userId="S::tess.hudson@crdcn.ca::9c726d75-65b4-46a9-92d0-bb94f222346d" providerId="AD" clId="Web-{8AA7418C-FD7E-6899-D120-36D9DDD8FE63}" dt="2024-09-03T18:15:15.358" v="11" actId="20577"/>
        <pc:sldMkLst>
          <pc:docMk/>
          <pc:sldMk cId="1034079527" sldId="266"/>
        </pc:sldMkLst>
        <pc:spChg chg="mod">
          <ac:chgData name="Tess Hudson" userId="S::tess.hudson@crdcn.ca::9c726d75-65b4-46a9-92d0-bb94f222346d" providerId="AD" clId="Web-{8AA7418C-FD7E-6899-D120-36D9DDD8FE63}" dt="2024-09-03T18:15:10.592" v="9" actId="20577"/>
          <ac:spMkLst>
            <pc:docMk/>
            <pc:sldMk cId="1034079527" sldId="266"/>
            <ac:spMk id="2" creationId="{554177A8-D1E7-18A0-A5A5-E2069B6ACD2B}"/>
          </ac:spMkLst>
        </pc:spChg>
        <pc:spChg chg="mod">
          <ac:chgData name="Tess Hudson" userId="S::tess.hudson@crdcn.ca::9c726d75-65b4-46a9-92d0-bb94f222346d" providerId="AD" clId="Web-{8AA7418C-FD7E-6899-D120-36D9DDD8FE63}" dt="2024-09-03T18:15:15.358" v="11" actId="20577"/>
          <ac:spMkLst>
            <pc:docMk/>
            <pc:sldMk cId="1034079527" sldId="266"/>
            <ac:spMk id="3" creationId="{85DEA669-067C-CD99-C576-DF641A8C75A3}"/>
          </ac:spMkLst>
        </pc:spChg>
      </pc:sldChg>
    </pc:docChg>
  </pc:docChgLst>
  <pc:docChgLst>
    <pc:chgData name="Michèle Anderson" userId="S::michele.anderson@crdcn.ca::2fbc88df-71dd-498a-af0a-517750797bea" providerId="AD" clId="Web-{133E2674-41D9-5A4B-9D96-3F2D7447F593}"/>
    <pc:docChg chg="modSld">
      <pc:chgData name="Michèle Anderson" userId="S::michele.anderson@crdcn.ca::2fbc88df-71dd-498a-af0a-517750797bea" providerId="AD" clId="Web-{133E2674-41D9-5A4B-9D96-3F2D7447F593}" dt="2023-10-06T14:56:11.084" v="0" actId="20577"/>
      <pc:docMkLst>
        <pc:docMk/>
      </pc:docMkLst>
      <pc:sldChg chg="modSp">
        <pc:chgData name="Michèle Anderson" userId="S::michele.anderson@crdcn.ca::2fbc88df-71dd-498a-af0a-517750797bea" providerId="AD" clId="Web-{133E2674-41D9-5A4B-9D96-3F2D7447F593}" dt="2023-10-06T14:56:11.084" v="0" actId="20577"/>
        <pc:sldMkLst>
          <pc:docMk/>
          <pc:sldMk cId="2076948530" sldId="260"/>
        </pc:sldMkLst>
        <pc:spChg chg="mod">
          <ac:chgData name="Michèle Anderson" userId="S::michele.anderson@crdcn.ca::2fbc88df-71dd-498a-af0a-517750797bea" providerId="AD" clId="Web-{133E2674-41D9-5A4B-9D96-3F2D7447F593}" dt="2023-10-06T14:56:11.084" v="0" actId="20577"/>
          <ac:spMkLst>
            <pc:docMk/>
            <pc:sldMk cId="2076948530" sldId="260"/>
            <ac:spMk id="3" creationId="{33216745-F156-41E2-B0F0-5CF31137BA25}"/>
          </ac:spMkLst>
        </pc:spChg>
      </pc:sldChg>
    </pc:docChg>
  </pc:docChgLst>
  <pc:docChgLst>
    <pc:chgData name="Renuka Jacquette" userId="S::renuka.jacquette@crdcn.ca::8ae8842e-7be8-4223-9af0-8583b6b20f17" providerId="AD" clId="Web-{0FCE15EC-E7FA-E944-99C4-8ACABD0035C5}"/>
    <pc:docChg chg="modSld">
      <pc:chgData name="Renuka Jacquette" userId="S::renuka.jacquette@crdcn.ca::8ae8842e-7be8-4223-9af0-8583b6b20f17" providerId="AD" clId="Web-{0FCE15EC-E7FA-E944-99C4-8ACABD0035C5}" dt="2023-10-13T13:44:32.007" v="12" actId="20577"/>
      <pc:docMkLst>
        <pc:docMk/>
      </pc:docMkLst>
      <pc:sldChg chg="modSp">
        <pc:chgData name="Renuka Jacquette" userId="S::renuka.jacquette@crdcn.ca::8ae8842e-7be8-4223-9af0-8583b6b20f17" providerId="AD" clId="Web-{0FCE15EC-E7FA-E944-99C4-8ACABD0035C5}" dt="2023-10-13T13:44:32.007" v="12" actId="20577"/>
        <pc:sldMkLst>
          <pc:docMk/>
          <pc:sldMk cId="3260747145" sldId="257"/>
        </pc:sldMkLst>
        <pc:spChg chg="mod">
          <ac:chgData name="Renuka Jacquette" userId="S::renuka.jacquette@crdcn.ca::8ae8842e-7be8-4223-9af0-8583b6b20f17" providerId="AD" clId="Web-{0FCE15EC-E7FA-E944-99C4-8ACABD0035C5}" dt="2023-10-13T13:44:32.007" v="12" actId="20577"/>
          <ac:spMkLst>
            <pc:docMk/>
            <pc:sldMk cId="3260747145" sldId="257"/>
            <ac:spMk id="3" creationId="{33216745-F156-41E2-B0F0-5CF31137BA25}"/>
          </ac:spMkLst>
        </pc:spChg>
      </pc:sldChg>
    </pc:docChg>
  </pc:docChgLst>
  <pc:docChgLst>
    <pc:chgData name="Ryan Murphy" userId="S::ryan.murphy@crdcn.ca::6a59a6f2-df95-445c-b6bd-3e598fbd0ebb" providerId="AD" clId="Web-{B414FB28-98EB-FEF1-8D52-508C7AA0C9F5}"/>
    <pc:docChg chg="modSld">
      <pc:chgData name="Ryan Murphy" userId="S::ryan.murphy@crdcn.ca::6a59a6f2-df95-445c-b6bd-3e598fbd0ebb" providerId="AD" clId="Web-{B414FB28-98EB-FEF1-8D52-508C7AA0C9F5}" dt="2023-10-06T15:50:02.130" v="19" actId="20577"/>
      <pc:docMkLst>
        <pc:docMk/>
      </pc:docMkLst>
      <pc:sldChg chg="modSp">
        <pc:chgData name="Ryan Murphy" userId="S::ryan.murphy@crdcn.ca::6a59a6f2-df95-445c-b6bd-3e598fbd0ebb" providerId="AD" clId="Web-{B414FB28-98EB-FEF1-8D52-508C7AA0C9F5}" dt="2023-10-06T15:45:18.516" v="0" actId="20577"/>
        <pc:sldMkLst>
          <pc:docMk/>
          <pc:sldMk cId="247761308" sldId="256"/>
        </pc:sldMkLst>
        <pc:spChg chg="mod">
          <ac:chgData name="Ryan Murphy" userId="S::ryan.murphy@crdcn.ca::6a59a6f2-df95-445c-b6bd-3e598fbd0ebb" providerId="AD" clId="Web-{B414FB28-98EB-FEF1-8D52-508C7AA0C9F5}" dt="2023-10-06T15:45:18.516" v="0" actId="20577"/>
          <ac:spMkLst>
            <pc:docMk/>
            <pc:sldMk cId="247761308" sldId="256"/>
            <ac:spMk id="2" creationId="{815CE22C-2DCA-45B6-BC10-EB7ADEE68658}"/>
          </ac:spMkLst>
        </pc:spChg>
      </pc:sldChg>
      <pc:sldChg chg="modSp">
        <pc:chgData name="Ryan Murphy" userId="S::ryan.murphy@crdcn.ca::6a59a6f2-df95-445c-b6bd-3e598fbd0ebb" providerId="AD" clId="Web-{B414FB28-98EB-FEF1-8D52-508C7AA0C9F5}" dt="2023-10-06T15:46:04.439" v="4" actId="20577"/>
        <pc:sldMkLst>
          <pc:docMk/>
          <pc:sldMk cId="3260747145" sldId="257"/>
        </pc:sldMkLst>
        <pc:spChg chg="mod">
          <ac:chgData name="Ryan Murphy" userId="S::ryan.murphy@crdcn.ca::6a59a6f2-df95-445c-b6bd-3e598fbd0ebb" providerId="AD" clId="Web-{B414FB28-98EB-FEF1-8D52-508C7AA0C9F5}" dt="2023-10-06T15:46:04.439" v="4" actId="20577"/>
          <ac:spMkLst>
            <pc:docMk/>
            <pc:sldMk cId="3260747145" sldId="257"/>
            <ac:spMk id="2" creationId="{B643865D-7B12-4E00-9F36-6CF4EFAEB135}"/>
          </ac:spMkLst>
        </pc:spChg>
        <pc:spChg chg="mod">
          <ac:chgData name="Ryan Murphy" userId="S::ryan.murphy@crdcn.ca::6a59a6f2-df95-445c-b6bd-3e598fbd0ebb" providerId="AD" clId="Web-{B414FB28-98EB-FEF1-8D52-508C7AA0C9F5}" dt="2023-10-06T15:45:35.501" v="2" actId="20577"/>
          <ac:spMkLst>
            <pc:docMk/>
            <pc:sldMk cId="3260747145" sldId="257"/>
            <ac:spMk id="3" creationId="{33216745-F156-41E2-B0F0-5CF31137BA25}"/>
          </ac:spMkLst>
        </pc:spChg>
      </pc:sldChg>
      <pc:sldChg chg="modSp">
        <pc:chgData name="Ryan Murphy" userId="S::ryan.murphy@crdcn.ca::6a59a6f2-df95-445c-b6bd-3e598fbd0ebb" providerId="AD" clId="Web-{B414FB28-98EB-FEF1-8D52-508C7AA0C9F5}" dt="2023-10-06T15:46:31.111" v="7" actId="20577"/>
        <pc:sldMkLst>
          <pc:docMk/>
          <pc:sldMk cId="961370564" sldId="258"/>
        </pc:sldMkLst>
        <pc:spChg chg="mod">
          <ac:chgData name="Ryan Murphy" userId="S::ryan.murphy@crdcn.ca::6a59a6f2-df95-445c-b6bd-3e598fbd0ebb" providerId="AD" clId="Web-{B414FB28-98EB-FEF1-8D52-508C7AA0C9F5}" dt="2023-10-06T15:46:15.673" v="5" actId="20577"/>
          <ac:spMkLst>
            <pc:docMk/>
            <pc:sldMk cId="961370564" sldId="258"/>
            <ac:spMk id="2" creationId="{B643865D-7B12-4E00-9F36-6CF4EFAEB135}"/>
          </ac:spMkLst>
        </pc:spChg>
        <pc:spChg chg="mod">
          <ac:chgData name="Ryan Murphy" userId="S::ryan.murphy@crdcn.ca::6a59a6f2-df95-445c-b6bd-3e598fbd0ebb" providerId="AD" clId="Web-{B414FB28-98EB-FEF1-8D52-508C7AA0C9F5}" dt="2023-10-06T15:46:31.111" v="7" actId="20577"/>
          <ac:spMkLst>
            <pc:docMk/>
            <pc:sldMk cId="961370564" sldId="258"/>
            <ac:spMk id="3" creationId="{33216745-F156-41E2-B0F0-5CF31137BA25}"/>
          </ac:spMkLst>
        </pc:spChg>
      </pc:sldChg>
      <pc:sldChg chg="modSp">
        <pc:chgData name="Ryan Murphy" userId="S::ryan.murphy@crdcn.ca::6a59a6f2-df95-445c-b6bd-3e598fbd0ebb" providerId="AD" clId="Web-{B414FB28-98EB-FEF1-8D52-508C7AA0C9F5}" dt="2023-10-06T15:49:24.473" v="13" actId="20577"/>
        <pc:sldMkLst>
          <pc:docMk/>
          <pc:sldMk cId="1723288169" sldId="259"/>
        </pc:sldMkLst>
        <pc:spChg chg="mod">
          <ac:chgData name="Ryan Murphy" userId="S::ryan.murphy@crdcn.ca::6a59a6f2-df95-445c-b6bd-3e598fbd0ebb" providerId="AD" clId="Web-{B414FB28-98EB-FEF1-8D52-508C7AA0C9F5}" dt="2023-10-06T15:49:09.145" v="9" actId="20577"/>
          <ac:spMkLst>
            <pc:docMk/>
            <pc:sldMk cId="1723288169" sldId="259"/>
            <ac:spMk id="2" creationId="{B643865D-7B12-4E00-9F36-6CF4EFAEB135}"/>
          </ac:spMkLst>
        </pc:spChg>
        <pc:spChg chg="mod">
          <ac:chgData name="Ryan Murphy" userId="S::ryan.murphy@crdcn.ca::6a59a6f2-df95-445c-b6bd-3e598fbd0ebb" providerId="AD" clId="Web-{B414FB28-98EB-FEF1-8D52-508C7AA0C9F5}" dt="2023-10-06T15:49:24.473" v="13" actId="20577"/>
          <ac:spMkLst>
            <pc:docMk/>
            <pc:sldMk cId="1723288169" sldId="259"/>
            <ac:spMk id="3" creationId="{33216745-F156-41E2-B0F0-5CF31137BA25}"/>
          </ac:spMkLst>
        </pc:spChg>
      </pc:sldChg>
      <pc:sldChg chg="modSp">
        <pc:chgData name="Ryan Murphy" userId="S::ryan.murphy@crdcn.ca::6a59a6f2-df95-445c-b6bd-3e598fbd0ebb" providerId="AD" clId="Web-{B414FB28-98EB-FEF1-8D52-508C7AA0C9F5}" dt="2023-10-06T15:49:48.380" v="17" actId="20577"/>
        <pc:sldMkLst>
          <pc:docMk/>
          <pc:sldMk cId="2076948530" sldId="260"/>
        </pc:sldMkLst>
        <pc:spChg chg="mod">
          <ac:chgData name="Ryan Murphy" userId="S::ryan.murphy@crdcn.ca::6a59a6f2-df95-445c-b6bd-3e598fbd0ebb" providerId="AD" clId="Web-{B414FB28-98EB-FEF1-8D52-508C7AA0C9F5}" dt="2023-10-06T15:49:48.380" v="17" actId="20577"/>
          <ac:spMkLst>
            <pc:docMk/>
            <pc:sldMk cId="2076948530" sldId="260"/>
            <ac:spMk id="2" creationId="{B643865D-7B12-4E00-9F36-6CF4EFAEB135}"/>
          </ac:spMkLst>
        </pc:spChg>
        <pc:spChg chg="mod">
          <ac:chgData name="Ryan Murphy" userId="S::ryan.murphy@crdcn.ca::6a59a6f2-df95-445c-b6bd-3e598fbd0ebb" providerId="AD" clId="Web-{B414FB28-98EB-FEF1-8D52-508C7AA0C9F5}" dt="2023-10-06T15:49:42.427" v="15" actId="20577"/>
          <ac:spMkLst>
            <pc:docMk/>
            <pc:sldMk cId="2076948530" sldId="260"/>
            <ac:spMk id="3" creationId="{33216745-F156-41E2-B0F0-5CF31137BA25}"/>
          </ac:spMkLst>
        </pc:spChg>
      </pc:sldChg>
      <pc:sldChg chg="modSp">
        <pc:chgData name="Ryan Murphy" userId="S::ryan.murphy@crdcn.ca::6a59a6f2-df95-445c-b6bd-3e598fbd0ebb" providerId="AD" clId="Web-{B414FB28-98EB-FEF1-8D52-508C7AA0C9F5}" dt="2023-10-06T15:50:02.130" v="19" actId="20577"/>
        <pc:sldMkLst>
          <pc:docMk/>
          <pc:sldMk cId="1315434409" sldId="261"/>
        </pc:sldMkLst>
        <pc:spChg chg="mod">
          <ac:chgData name="Ryan Murphy" userId="S::ryan.murphy@crdcn.ca::6a59a6f2-df95-445c-b6bd-3e598fbd0ebb" providerId="AD" clId="Web-{B414FB28-98EB-FEF1-8D52-508C7AA0C9F5}" dt="2023-10-06T15:50:02.130" v="19" actId="20577"/>
          <ac:spMkLst>
            <pc:docMk/>
            <pc:sldMk cId="1315434409" sldId="261"/>
            <ac:spMk id="2" creationId="{B643865D-7B12-4E00-9F36-6CF4EFAEB135}"/>
          </ac:spMkLst>
        </pc:spChg>
      </pc:sldChg>
    </pc:docChg>
  </pc:docChgLst>
  <pc:docChgLst>
    <pc:chgData name="Johanne Provençal" userId="91505ee1-49e7-4482-8c3c-80c96976f4a1" providerId="ADAL" clId="{97E60B90-4615-4EB9-8C6A-4CF03E97B342}"/>
    <pc:docChg chg="modSld">
      <pc:chgData name="Johanne Provençal" userId="91505ee1-49e7-4482-8c3c-80c96976f4a1" providerId="ADAL" clId="{97E60B90-4615-4EB9-8C6A-4CF03E97B342}" dt="2023-06-27T18:17:23.672" v="155" actId="20577"/>
      <pc:docMkLst>
        <pc:docMk/>
      </pc:docMkLst>
      <pc:sldChg chg="modSp mod">
        <pc:chgData name="Johanne Provençal" userId="91505ee1-49e7-4482-8c3c-80c96976f4a1" providerId="ADAL" clId="{97E60B90-4615-4EB9-8C6A-4CF03E97B342}" dt="2023-06-27T18:13:41.961" v="1" actId="20577"/>
        <pc:sldMkLst>
          <pc:docMk/>
          <pc:sldMk cId="247761308" sldId="256"/>
        </pc:sldMkLst>
        <pc:spChg chg="mod">
          <ac:chgData name="Johanne Provençal" userId="91505ee1-49e7-4482-8c3c-80c96976f4a1" providerId="ADAL" clId="{97E60B90-4615-4EB9-8C6A-4CF03E97B342}" dt="2023-06-27T18:13:41.961" v="1" actId="20577"/>
          <ac:spMkLst>
            <pc:docMk/>
            <pc:sldMk cId="247761308" sldId="256"/>
            <ac:spMk id="3" creationId="{9505BE24-FA45-4BD6-AAFF-B8F3243CFF8B}"/>
          </ac:spMkLst>
        </pc:spChg>
      </pc:sldChg>
      <pc:sldChg chg="modSp mod">
        <pc:chgData name="Johanne Provençal" userId="91505ee1-49e7-4482-8c3c-80c96976f4a1" providerId="ADAL" clId="{97E60B90-4615-4EB9-8C6A-4CF03E97B342}" dt="2023-06-27T18:17:23.672" v="155" actId="20577"/>
        <pc:sldMkLst>
          <pc:docMk/>
          <pc:sldMk cId="1315434409" sldId="261"/>
        </pc:sldMkLst>
        <pc:spChg chg="mod">
          <ac:chgData name="Johanne Provençal" userId="91505ee1-49e7-4482-8c3c-80c96976f4a1" providerId="ADAL" clId="{97E60B90-4615-4EB9-8C6A-4CF03E97B342}" dt="2023-06-27T18:17:23.672" v="155" actId="20577"/>
          <ac:spMkLst>
            <pc:docMk/>
            <pc:sldMk cId="1315434409" sldId="261"/>
            <ac:spMk id="3" creationId="{33216745-F156-41E2-B0F0-5CF31137BA25}"/>
          </ac:spMkLst>
        </pc:spChg>
      </pc:sldChg>
    </pc:docChg>
  </pc:docChgLst>
  <pc:docChgLst>
    <pc:chgData clId="Web-{8AA7418C-FD7E-6899-D120-36D9DDD8FE63}"/>
    <pc:docChg chg="addSld">
      <pc:chgData name="" userId="" providerId="" clId="Web-{8AA7418C-FD7E-6899-D120-36D9DDD8FE63}" dt="2024-09-03T18:15:03.092" v="0"/>
      <pc:docMkLst>
        <pc:docMk/>
      </pc:docMkLst>
      <pc:sldChg chg="add">
        <pc:chgData name="" userId="" providerId="" clId="Web-{8AA7418C-FD7E-6899-D120-36D9DDD8FE63}" dt="2024-09-03T18:15:03.092" v="0"/>
        <pc:sldMkLst>
          <pc:docMk/>
          <pc:sldMk cId="1034079527" sldId="266"/>
        </pc:sldMkLst>
      </pc:sldChg>
    </pc:docChg>
  </pc:docChgLst>
  <pc:docChgLst>
    <pc:chgData name="Renuka Jacquette" userId="S::renuka.jacquette@crdcn.ca::8ae8842e-7be8-4223-9af0-8583b6b20f17" providerId="AD" clId="Web-{51F2F493-D616-8F6E-7402-8E5BE6A7D472}"/>
    <pc:docChg chg="modSld">
      <pc:chgData name="Renuka Jacquette" userId="S::renuka.jacquette@crdcn.ca::8ae8842e-7be8-4223-9af0-8583b6b20f17" providerId="AD" clId="Web-{51F2F493-D616-8F6E-7402-8E5BE6A7D472}" dt="2023-10-13T13:23:09.262" v="2"/>
      <pc:docMkLst>
        <pc:docMk/>
      </pc:docMkLst>
      <pc:sldChg chg="modSp delCm modCm">
        <pc:chgData name="Renuka Jacquette" userId="S::renuka.jacquette@crdcn.ca::8ae8842e-7be8-4223-9af0-8583b6b20f17" providerId="AD" clId="Web-{51F2F493-D616-8F6E-7402-8E5BE6A7D472}" dt="2023-10-13T13:23:09.262" v="2"/>
        <pc:sldMkLst>
          <pc:docMk/>
          <pc:sldMk cId="2076948530" sldId="260"/>
        </pc:sldMkLst>
        <pc:spChg chg="mod">
          <ac:chgData name="Renuka Jacquette" userId="S::renuka.jacquette@crdcn.ca::8ae8842e-7be8-4223-9af0-8583b6b20f17" providerId="AD" clId="Web-{51F2F493-D616-8F6E-7402-8E5BE6A7D472}" dt="2023-10-13T13:22:40.669" v="0" actId="20577"/>
          <ac:spMkLst>
            <pc:docMk/>
            <pc:sldMk cId="2076948530" sldId="260"/>
            <ac:spMk id="3" creationId="{33216745-F156-41E2-B0F0-5CF31137BA25}"/>
          </ac:spMkLst>
        </pc:spChg>
        <pc:extLst>
          <p:ext xmlns:p="http://schemas.openxmlformats.org/presentationml/2006/main" uri="{D6D511B9-2390-475A-947B-AFAB55BFBCF1}">
            <pc226:cmChg xmlns:pc226="http://schemas.microsoft.com/office/powerpoint/2022/06/main/command" chg="del mod">
              <pc226:chgData name="Renuka Jacquette" userId="S::renuka.jacquette@crdcn.ca::8ae8842e-7be8-4223-9af0-8583b6b20f17" providerId="AD" clId="Web-{51F2F493-D616-8F6E-7402-8E5BE6A7D472}" dt="2023-10-13T13:23:09.262" v="2"/>
              <pc2:cmMkLst xmlns:pc2="http://schemas.microsoft.com/office/powerpoint/2019/9/main/command">
                <pc:docMk/>
                <pc:sldMk cId="2076948530" sldId="260"/>
                <pc2:cmMk id="{A8560719-9BDE-420B-84F5-1A739613DEF2}"/>
              </pc2:cmMkLst>
            </pc226:cmChg>
          </p:ext>
        </pc:extLst>
      </pc:sldChg>
    </pc:docChg>
  </pc:docChgLst>
  <pc:docChgLst>
    <pc:chgData name="Tess Hudson" userId="9c726d75-65b4-46a9-92d0-bb94f222346d" providerId="ADAL" clId="{BB3010BE-98C3-4826-A7F3-5D30F08E9C52}"/>
    <pc:docChg chg="modSld">
      <pc:chgData name="Tess Hudson" userId="9c726d75-65b4-46a9-92d0-bb94f222346d" providerId="ADAL" clId="{BB3010BE-98C3-4826-A7F3-5D30F08E9C52}" dt="2024-08-26T16:42:46.870" v="1" actId="20577"/>
      <pc:docMkLst>
        <pc:docMk/>
      </pc:docMkLst>
      <pc:sldChg chg="modSp mod">
        <pc:chgData name="Tess Hudson" userId="9c726d75-65b4-46a9-92d0-bb94f222346d" providerId="ADAL" clId="{BB3010BE-98C3-4826-A7F3-5D30F08E9C52}" dt="2024-08-26T16:42:46.870" v="1" actId="20577"/>
        <pc:sldMkLst>
          <pc:docMk/>
          <pc:sldMk cId="1723288169" sldId="259"/>
        </pc:sldMkLst>
        <pc:spChg chg="mod">
          <ac:chgData name="Tess Hudson" userId="9c726d75-65b4-46a9-92d0-bb94f222346d" providerId="ADAL" clId="{BB3010BE-98C3-4826-A7F3-5D30F08E9C52}" dt="2024-08-26T16:42:46.870" v="1" actId="20577"/>
          <ac:spMkLst>
            <pc:docMk/>
            <pc:sldMk cId="1723288169" sldId="259"/>
            <ac:spMk id="3" creationId="{33216745-F156-41E2-B0F0-5CF31137BA25}"/>
          </ac:spMkLst>
        </pc:spChg>
      </pc:sldChg>
    </pc:docChg>
  </pc:docChgLst>
  <pc:docChgLst>
    <pc:chgData name="Tess Hudson" userId="S::tess.hudson@crdcn.ca::9c726d75-65b4-46a9-92d0-bb94f222346d" providerId="AD" clId="Web-{947FC420-E06E-685F-4F91-1BA490D6A24B}"/>
    <pc:docChg chg="mod">
      <pc:chgData name="Tess Hudson" userId="S::tess.hudson@crdcn.ca::9c726d75-65b4-46a9-92d0-bb94f222346d" providerId="AD" clId="Web-{947FC420-E06E-685F-4F91-1BA490D6A24B}" dt="2023-06-27T18:21:08.393" v="1"/>
      <pc:docMkLst>
        <pc:docMk/>
      </pc:docMkLst>
      <pc:sldChg chg="addCm">
        <pc:chgData name="Tess Hudson" userId="S::tess.hudson@crdcn.ca::9c726d75-65b4-46a9-92d0-bb94f222346d" providerId="AD" clId="Web-{947FC420-E06E-685F-4F91-1BA490D6A24B}" dt="2023-06-27T18:21:08.393" v="1"/>
        <pc:sldMkLst>
          <pc:docMk/>
          <pc:sldMk cId="1315434409" sldId="261"/>
        </pc:sldMkLst>
        <pc:extLst>
          <p:ext xmlns:p="http://schemas.openxmlformats.org/presentationml/2006/main" uri="{D6D511B9-2390-475A-947B-AFAB55BFBCF1}">
            <pc226:cmChg xmlns:pc226="http://schemas.microsoft.com/office/powerpoint/2022/06/main/command" chg="add">
              <pc226:chgData name="Tess Hudson" userId="S::tess.hudson@crdcn.ca::9c726d75-65b4-46a9-92d0-bb94f222346d" providerId="AD" clId="Web-{947FC420-E06E-685F-4F91-1BA490D6A24B}" dt="2023-06-27T18:21:08.393" v="1"/>
              <pc2:cmMkLst xmlns:pc2="http://schemas.microsoft.com/office/powerpoint/2019/9/main/command">
                <pc:docMk/>
                <pc:sldMk cId="1315434409" sldId="261"/>
                <pc2:cmMk id="{98234729-1519-4922-A9FB-5F7BB52D40C0}"/>
              </pc2:cmMkLst>
            </pc226:cmChg>
          </p:ext>
        </pc:extLst>
      </pc:sldChg>
    </pc:docChg>
  </pc:docChgLst>
  <pc:docChgLst>
    <pc:chgData name="Michèle Anderson" userId="S::michele.anderson@crdcn.ca::2fbc88df-71dd-498a-af0a-517750797bea" providerId="AD" clId="Web-{33667A68-7276-9875-89CB-E41F73E1AF95}"/>
    <pc:docChg chg="modSld">
      <pc:chgData name="Michèle Anderson" userId="S::michele.anderson@crdcn.ca::2fbc88df-71dd-498a-af0a-517750797bea" providerId="AD" clId="Web-{33667A68-7276-9875-89CB-E41F73E1AF95}" dt="2023-10-13T18:33:07.095" v="6" actId="14100"/>
      <pc:docMkLst>
        <pc:docMk/>
      </pc:docMkLst>
      <pc:sldChg chg="modSp">
        <pc:chgData name="Michèle Anderson" userId="S::michele.anderson@crdcn.ca::2fbc88df-71dd-498a-af0a-517750797bea" providerId="AD" clId="Web-{33667A68-7276-9875-89CB-E41F73E1AF95}" dt="2023-10-13T18:33:07.095" v="6" actId="14100"/>
        <pc:sldMkLst>
          <pc:docMk/>
          <pc:sldMk cId="3260747145" sldId="257"/>
        </pc:sldMkLst>
        <pc:spChg chg="mod">
          <ac:chgData name="Michèle Anderson" userId="S::michele.anderson@crdcn.ca::2fbc88df-71dd-498a-af0a-517750797bea" providerId="AD" clId="Web-{33667A68-7276-9875-89CB-E41F73E1AF95}" dt="2023-10-13T18:32:55.424" v="2" actId="20577"/>
          <ac:spMkLst>
            <pc:docMk/>
            <pc:sldMk cId="3260747145" sldId="257"/>
            <ac:spMk id="3" creationId="{33216745-F156-41E2-B0F0-5CF31137BA25}"/>
          </ac:spMkLst>
        </pc:spChg>
        <pc:spChg chg="mod">
          <ac:chgData name="Michèle Anderson" userId="S::michele.anderson@crdcn.ca::2fbc88df-71dd-498a-af0a-517750797bea" providerId="AD" clId="Web-{33667A68-7276-9875-89CB-E41F73E1AF95}" dt="2023-10-13T18:32:49.721" v="0" actId="20577"/>
          <ac:spMkLst>
            <pc:docMk/>
            <pc:sldMk cId="3260747145" sldId="257"/>
            <ac:spMk id="4" creationId="{6A788E8D-6AEF-B3C8-E326-476BFC0CF559}"/>
          </ac:spMkLst>
        </pc:spChg>
        <pc:spChg chg="mod">
          <ac:chgData name="Michèle Anderson" userId="S::michele.anderson@crdcn.ca::2fbc88df-71dd-498a-af0a-517750797bea" providerId="AD" clId="Web-{33667A68-7276-9875-89CB-E41F73E1AF95}" dt="2023-10-13T18:33:07.095" v="6" actId="14100"/>
          <ac:spMkLst>
            <pc:docMk/>
            <pc:sldMk cId="3260747145" sldId="257"/>
            <ac:spMk id="7" creationId="{DB368A1A-59C2-950C-0F8C-71291668AF10}"/>
          </ac:spMkLst>
        </pc:spChg>
      </pc:sldChg>
    </pc:docChg>
  </pc:docChgLst>
  <pc:docChgLst>
    <pc:chgData name="Renuka Jacquette" userId="S::renuka.jacquette@crdcn.ca::8ae8842e-7be8-4223-9af0-8583b6b20f17" providerId="AD" clId="Web-{7AE3FB28-FBF3-F4F1-BB82-F025F5354F13}"/>
    <pc:docChg chg="mod modSld">
      <pc:chgData name="Renuka Jacquette" userId="S::renuka.jacquette@crdcn.ca::8ae8842e-7be8-4223-9af0-8583b6b20f17" providerId="AD" clId="Web-{7AE3FB28-FBF3-F4F1-BB82-F025F5354F13}" dt="2023-10-13T13:29:30.063" v="14"/>
      <pc:docMkLst>
        <pc:docMk/>
      </pc:docMkLst>
      <pc:sldChg chg="addSp delSp modSp">
        <pc:chgData name="Renuka Jacquette" userId="S::renuka.jacquette@crdcn.ca::8ae8842e-7be8-4223-9af0-8583b6b20f17" providerId="AD" clId="Web-{7AE3FB28-FBF3-F4F1-BB82-F025F5354F13}" dt="2023-10-13T13:28:23.671" v="12"/>
        <pc:sldMkLst>
          <pc:docMk/>
          <pc:sldMk cId="3260747145" sldId="257"/>
        </pc:sldMkLst>
        <pc:spChg chg="del mod">
          <ac:chgData name="Renuka Jacquette" userId="S::renuka.jacquette@crdcn.ca::8ae8842e-7be8-4223-9af0-8583b6b20f17" providerId="AD" clId="Web-{7AE3FB28-FBF3-F4F1-BB82-F025F5354F13}" dt="2023-10-13T13:28:03.436" v="3"/>
          <ac:spMkLst>
            <pc:docMk/>
            <pc:sldMk cId="3260747145" sldId="257"/>
            <ac:spMk id="2" creationId="{B643865D-7B12-4E00-9F36-6CF4EFAEB135}"/>
          </ac:spMkLst>
        </pc:spChg>
        <pc:spChg chg="mod">
          <ac:chgData name="Renuka Jacquette" userId="S::renuka.jacquette@crdcn.ca::8ae8842e-7be8-4223-9af0-8583b6b20f17" providerId="AD" clId="Web-{7AE3FB28-FBF3-F4F1-BB82-F025F5354F13}" dt="2023-10-13T13:28:23.577" v="11" actId="20577"/>
          <ac:spMkLst>
            <pc:docMk/>
            <pc:sldMk cId="3260747145" sldId="257"/>
            <ac:spMk id="3" creationId="{33216745-F156-41E2-B0F0-5CF31137BA25}"/>
          </ac:spMkLst>
        </pc:spChg>
        <pc:spChg chg="add mod">
          <ac:chgData name="Renuka Jacquette" userId="S::renuka.jacquette@crdcn.ca::8ae8842e-7be8-4223-9af0-8583b6b20f17" providerId="AD" clId="Web-{7AE3FB28-FBF3-F4F1-BB82-F025F5354F13}" dt="2023-10-13T13:28:11.437" v="6" actId="1076"/>
          <ac:spMkLst>
            <pc:docMk/>
            <pc:sldMk cId="3260747145" sldId="257"/>
            <ac:spMk id="4" creationId="{6A788E8D-6AEF-B3C8-E326-476BFC0CF559}"/>
          </ac:spMkLst>
        </pc:spChg>
        <pc:spChg chg="add del mod">
          <ac:chgData name="Renuka Jacquette" userId="S::renuka.jacquette@crdcn.ca::8ae8842e-7be8-4223-9af0-8583b6b20f17" providerId="AD" clId="Web-{7AE3FB28-FBF3-F4F1-BB82-F025F5354F13}" dt="2023-10-13T13:28:07.749" v="5"/>
          <ac:spMkLst>
            <pc:docMk/>
            <pc:sldMk cId="3260747145" sldId="257"/>
            <ac:spMk id="6" creationId="{5ECEDA88-F17C-01B6-C23B-C7C59B4A0D4E}"/>
          </ac:spMkLst>
        </pc:spChg>
        <pc:spChg chg="add">
          <ac:chgData name="Renuka Jacquette" userId="S::renuka.jacquette@crdcn.ca::8ae8842e-7be8-4223-9af0-8583b6b20f17" providerId="AD" clId="Web-{7AE3FB28-FBF3-F4F1-BB82-F025F5354F13}" dt="2023-10-13T13:28:23.671" v="12"/>
          <ac:spMkLst>
            <pc:docMk/>
            <pc:sldMk cId="3260747145" sldId="257"/>
            <ac:spMk id="7" creationId="{DB368A1A-59C2-950C-0F8C-71291668AF10}"/>
          </ac:spMkLst>
        </pc:spChg>
      </pc:sldChg>
      <pc:sldChg chg="modCm">
        <pc:chgData name="Renuka Jacquette" userId="S::renuka.jacquette@crdcn.ca::8ae8842e-7be8-4223-9af0-8583b6b20f17" providerId="AD" clId="Web-{7AE3FB28-FBF3-F4F1-BB82-F025F5354F13}" dt="2023-10-13T13:29:30.063" v="14"/>
        <pc:sldMkLst>
          <pc:docMk/>
          <pc:sldMk cId="2076948530" sldId="260"/>
        </pc:sldMkLst>
        <pc:extLst>
          <p:ext xmlns:p="http://schemas.openxmlformats.org/presentationml/2006/main" uri="{D6D511B9-2390-475A-947B-AFAB55BFBCF1}">
            <pc226:cmChg xmlns:pc226="http://schemas.microsoft.com/office/powerpoint/2022/06/main/command" chg="">
              <pc226:chgData name="Renuka Jacquette" userId="S::renuka.jacquette@crdcn.ca::8ae8842e-7be8-4223-9af0-8583b6b20f17" providerId="AD" clId="Web-{7AE3FB28-FBF3-F4F1-BB82-F025F5354F13}" dt="2023-10-13T13:29:30.063" v="14"/>
              <pc2:cmMkLst xmlns:pc2="http://schemas.microsoft.com/office/powerpoint/2019/9/main/command">
                <pc:docMk/>
                <pc:sldMk cId="2076948530" sldId="260"/>
                <pc2:cmMk id="{2DA304CE-8224-4F3D-BC42-CDA64ADBDF03}"/>
              </pc2:cmMkLst>
              <pc226:cmRplyChg chg="add">
                <pc226:chgData name="Renuka Jacquette" userId="S::renuka.jacquette@crdcn.ca::8ae8842e-7be8-4223-9af0-8583b6b20f17" providerId="AD" clId="Web-{7AE3FB28-FBF3-F4F1-BB82-F025F5354F13}" dt="2023-10-13T13:29:30.063" v="14"/>
                <pc2:cmRplyMkLst xmlns:pc2="http://schemas.microsoft.com/office/powerpoint/2019/9/main/command">
                  <pc:docMk/>
                  <pc:sldMk cId="2076948530" sldId="260"/>
                  <pc2:cmMk id="{2DA304CE-8224-4F3D-BC42-CDA64ADBDF03}"/>
                  <pc2:cmRplyMk id="{706C8DBD-0CCE-4530-AE19-30427ADC5413}"/>
                </pc2:cmRplyMkLst>
              </pc226:cmRplyChg>
            </pc226:cmChg>
          </p:ext>
        </pc:extLst>
      </pc:sldChg>
    </pc:docChg>
  </pc:docChgLst>
  <pc:docChgLst>
    <pc:chgData name="Tess Hudson" userId="9c726d75-65b4-46a9-92d0-bb94f222346d" providerId="ADAL" clId="{989CDCF1-4ED2-4508-A6FE-DB1BE6CEC6AA}"/>
    <pc:docChg chg="undo custSel modSld">
      <pc:chgData name="Tess Hudson" userId="9c726d75-65b4-46a9-92d0-bb94f222346d" providerId="ADAL" clId="{989CDCF1-4ED2-4508-A6FE-DB1BE6CEC6AA}" dt="2023-06-28T13:25:03.274" v="74"/>
      <pc:docMkLst>
        <pc:docMk/>
      </pc:docMkLst>
      <pc:sldChg chg="modSp mod delCm">
        <pc:chgData name="Tess Hudson" userId="9c726d75-65b4-46a9-92d0-bb94f222346d" providerId="ADAL" clId="{989CDCF1-4ED2-4508-A6FE-DB1BE6CEC6AA}" dt="2023-06-28T13:25:03.274" v="74"/>
        <pc:sldMkLst>
          <pc:docMk/>
          <pc:sldMk cId="1315434409" sldId="261"/>
        </pc:sldMkLst>
        <pc:spChg chg="mod">
          <ac:chgData name="Tess Hudson" userId="9c726d75-65b4-46a9-92d0-bb94f222346d" providerId="ADAL" clId="{989CDCF1-4ED2-4508-A6FE-DB1BE6CEC6AA}" dt="2023-06-28T13:24:19.014" v="73" actId="3626"/>
          <ac:spMkLst>
            <pc:docMk/>
            <pc:sldMk cId="1315434409" sldId="261"/>
            <ac:spMk id="3" creationId="{33216745-F156-41E2-B0F0-5CF31137BA25}"/>
          </ac:spMkLst>
        </pc:spChg>
        <pc:extLst>
          <p:ext xmlns:p="http://schemas.openxmlformats.org/presentationml/2006/main" uri="{D6D511B9-2390-475A-947B-AFAB55BFBCF1}">
            <pc226:cmChg xmlns:pc226="http://schemas.microsoft.com/office/powerpoint/2022/06/main/command" chg="del">
              <pc226:chgData name="Tess Hudson" userId="9c726d75-65b4-46a9-92d0-bb94f222346d" providerId="ADAL" clId="{989CDCF1-4ED2-4508-A6FE-DB1BE6CEC6AA}" dt="2023-06-28T13:25:03.274" v="74"/>
              <pc2:cmMkLst xmlns:pc2="http://schemas.microsoft.com/office/powerpoint/2019/9/main/command">
                <pc:docMk/>
                <pc:sldMk cId="1315434409" sldId="261"/>
                <pc2:cmMk id="{98234729-1519-4922-A9FB-5F7BB52D40C0}"/>
              </pc2:cmMkLst>
            </pc226:cmChg>
          </p:ext>
        </pc:ext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5F059F-1278-410B-8AB7-CD65E07F1BAD}" type="datetimeFigureOut">
              <a:rPr lang="en-CA" smtClean="0"/>
              <a:t>2024-09-05</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4075CE-1918-4D3E-BE83-B91623FC84FF}" type="slidenum">
              <a:rPr lang="en-CA" smtClean="0"/>
              <a:t>‹#›</a:t>
            </a:fld>
            <a:endParaRPr lang="en-CA"/>
          </a:p>
        </p:txBody>
      </p:sp>
    </p:spTree>
    <p:extLst>
      <p:ext uri="{BB962C8B-B14F-4D97-AF65-F5344CB8AC3E}">
        <p14:creationId xmlns:p14="http://schemas.microsoft.com/office/powerpoint/2010/main" val="1007840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944075CE-1918-4D3E-BE83-B91623FC84FF}" type="slidenum">
              <a:rPr lang="en-CA" smtClean="0"/>
              <a:t>4</a:t>
            </a:fld>
            <a:endParaRPr lang="en-CA"/>
          </a:p>
        </p:txBody>
      </p:sp>
    </p:spTree>
    <p:extLst>
      <p:ext uri="{BB962C8B-B14F-4D97-AF65-F5344CB8AC3E}">
        <p14:creationId xmlns:p14="http://schemas.microsoft.com/office/powerpoint/2010/main" val="1153693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ECE62-7654-4FA9-92DF-193222C40A7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8A653328-5636-4F0A-8441-7ACFB843D2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60AEBD94-1EE2-4454-957A-4C36A36527A8}"/>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5" name="Footer Placeholder 4">
            <a:extLst>
              <a:ext uri="{FF2B5EF4-FFF2-40B4-BE49-F238E27FC236}">
                <a16:creationId xmlns:a16="http://schemas.microsoft.com/office/drawing/2014/main" id="{3E2D8289-6461-4BA0-9B1F-C5C1C58A7DC0}"/>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51267679-386C-4B2E-897D-71838D3D1787}"/>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2493307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75077-EF1A-49E2-9D8D-86529E7C425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F6231155-B833-4369-AE8C-04474791CD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08FDD54-2DE7-48A4-89DB-BBF4AF845F4E}"/>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5" name="Footer Placeholder 4">
            <a:extLst>
              <a:ext uri="{FF2B5EF4-FFF2-40B4-BE49-F238E27FC236}">
                <a16:creationId xmlns:a16="http://schemas.microsoft.com/office/drawing/2014/main" id="{009AC975-601F-48A4-8E84-CC3FF18E9984}"/>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8F33274B-892C-447F-A95E-C9791C126486}"/>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3591928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44AC4-6C74-4717-B34A-621F71FD144D}"/>
              </a:ext>
            </a:extLst>
          </p:cNvPr>
          <p:cNvSpPr>
            <a:spLocks noGrp="1"/>
          </p:cNvSpPr>
          <p:nvPr>
            <p:ph type="title"/>
          </p:nvPr>
        </p:nvSpPr>
        <p:spPr>
          <a:xfrm>
            <a:off x="831850" y="1106905"/>
            <a:ext cx="10515600" cy="985086"/>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3B65A3E0-C3F7-4562-8B7B-3510980E2890}"/>
              </a:ext>
            </a:extLst>
          </p:cNvPr>
          <p:cNvSpPr>
            <a:spLocks noGrp="1"/>
          </p:cNvSpPr>
          <p:nvPr>
            <p:ph type="body" idx="1"/>
          </p:nvPr>
        </p:nvSpPr>
        <p:spPr>
          <a:xfrm>
            <a:off x="831850" y="2091991"/>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6A25E8C-E350-4E58-BF07-6B2DE54AA327}"/>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5" name="Footer Placeholder 4">
            <a:extLst>
              <a:ext uri="{FF2B5EF4-FFF2-40B4-BE49-F238E27FC236}">
                <a16:creationId xmlns:a16="http://schemas.microsoft.com/office/drawing/2014/main" id="{7AF44346-2CEC-4AB0-8EEA-91B09DBB5FB1}"/>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3584B917-B538-4C76-979B-12B6F9152466}"/>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2356256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1227F-4BFE-409A-AD58-9EA971BB1413}"/>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6F483B76-CF75-4B7F-B162-B091BAF8B4E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A04AEA79-B6E2-4346-B1C8-79B27EF12F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98C064EF-7CB3-4CF0-BCFE-CC3F5D94EAED}"/>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6" name="Footer Placeholder 5">
            <a:extLst>
              <a:ext uri="{FF2B5EF4-FFF2-40B4-BE49-F238E27FC236}">
                <a16:creationId xmlns:a16="http://schemas.microsoft.com/office/drawing/2014/main" id="{143CB702-8805-4EEC-991A-3DAFE5627407}"/>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3E1E5F35-B22B-4EAF-915D-199E3FDE9992}"/>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864663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5771B-8CE4-4051-B9EE-51F0A1C9D4E2}"/>
              </a:ext>
            </a:extLst>
          </p:cNvPr>
          <p:cNvSpPr>
            <a:spLocks noGrp="1"/>
          </p:cNvSpPr>
          <p:nvPr>
            <p:ph type="title"/>
          </p:nvPr>
        </p:nvSpPr>
        <p:spPr>
          <a:xfrm>
            <a:off x="839788" y="1018674"/>
            <a:ext cx="10515600" cy="672014"/>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5825E40-0F6C-43E5-AB88-5377579F27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5D0C5F-FE79-4417-8F74-AD961B71E2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66D924E8-5ADE-43EB-8156-C4906FB729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C4BD93-7C02-4848-9CF9-76B51EC4F5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E496F153-7944-47CF-A8CC-A8ACE97903C7}"/>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8" name="Footer Placeholder 7">
            <a:extLst>
              <a:ext uri="{FF2B5EF4-FFF2-40B4-BE49-F238E27FC236}">
                <a16:creationId xmlns:a16="http://schemas.microsoft.com/office/drawing/2014/main" id="{68066F71-C986-4DF9-84FA-77E8FBBCCAEC}"/>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9" name="Slide Number Placeholder 8">
            <a:extLst>
              <a:ext uri="{FF2B5EF4-FFF2-40B4-BE49-F238E27FC236}">
                <a16:creationId xmlns:a16="http://schemas.microsoft.com/office/drawing/2014/main" id="{A9D7844D-B867-49BC-868D-E4D396B5B5E4}"/>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717929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E88D2-9270-41AF-A3CC-CD22109A86F0}"/>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D0EF6A8A-447D-4CB2-9157-9B119EF9174E}"/>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4" name="Footer Placeholder 3">
            <a:extLst>
              <a:ext uri="{FF2B5EF4-FFF2-40B4-BE49-F238E27FC236}">
                <a16:creationId xmlns:a16="http://schemas.microsoft.com/office/drawing/2014/main" id="{59408110-DADE-4212-819F-DF2091C388A7}"/>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5" name="Slide Number Placeholder 4">
            <a:extLst>
              <a:ext uri="{FF2B5EF4-FFF2-40B4-BE49-F238E27FC236}">
                <a16:creationId xmlns:a16="http://schemas.microsoft.com/office/drawing/2014/main" id="{A0E5D60B-0F02-4BB1-BD08-6D70238234FF}"/>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2145882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DD11A7-7C73-4B21-83D1-BBC267EB71B7}"/>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3" name="Footer Placeholder 2">
            <a:extLst>
              <a:ext uri="{FF2B5EF4-FFF2-40B4-BE49-F238E27FC236}">
                <a16:creationId xmlns:a16="http://schemas.microsoft.com/office/drawing/2014/main" id="{91DE8E9C-8C3B-4080-81A2-D317123F0CC8}"/>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4" name="Slide Number Placeholder 3">
            <a:extLst>
              <a:ext uri="{FF2B5EF4-FFF2-40B4-BE49-F238E27FC236}">
                <a16:creationId xmlns:a16="http://schemas.microsoft.com/office/drawing/2014/main" id="{9A7CCE25-F2DE-4547-8CBA-8D164A657F29}"/>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959543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8366-A0F8-4C97-B9D0-BBBE29E85D41}"/>
              </a:ext>
            </a:extLst>
          </p:cNvPr>
          <p:cNvSpPr>
            <a:spLocks noGrp="1"/>
          </p:cNvSpPr>
          <p:nvPr>
            <p:ph type="title"/>
          </p:nvPr>
        </p:nvSpPr>
        <p:spPr>
          <a:xfrm>
            <a:off x="839788" y="987424"/>
            <a:ext cx="3932237" cy="1069975"/>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724D7DD2-4C4D-492C-A21B-C3A4C11245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2C7C0719-CE2B-4C39-AC4A-2E70FCF5CB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44A76B-4C72-4894-8BD3-5DC5334297A4}"/>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6" name="Footer Placeholder 5">
            <a:extLst>
              <a:ext uri="{FF2B5EF4-FFF2-40B4-BE49-F238E27FC236}">
                <a16:creationId xmlns:a16="http://schemas.microsoft.com/office/drawing/2014/main" id="{453CBA1D-B5AE-45CE-8C62-708E18ED1D51}"/>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9C936D7E-2629-48B6-B98A-4C610119FEFE}"/>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940462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856DD-85F7-40BF-AD6A-8CC45FA3EAF7}"/>
              </a:ext>
            </a:extLst>
          </p:cNvPr>
          <p:cNvSpPr>
            <a:spLocks noGrp="1"/>
          </p:cNvSpPr>
          <p:nvPr>
            <p:ph type="title"/>
          </p:nvPr>
        </p:nvSpPr>
        <p:spPr>
          <a:xfrm>
            <a:off x="839788" y="987424"/>
            <a:ext cx="3932237" cy="1069975"/>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54A83E46-FDC5-4F10-B724-AADFABB78E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F0CC63C5-C2ED-4F9A-B51E-5952CAC8FA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12DEEC-BCC4-41DD-BD90-3938B822B24C}"/>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6" name="Footer Placeholder 5">
            <a:extLst>
              <a:ext uri="{FF2B5EF4-FFF2-40B4-BE49-F238E27FC236}">
                <a16:creationId xmlns:a16="http://schemas.microsoft.com/office/drawing/2014/main" id="{C1563AB1-9A4A-40F3-AFB2-7E9BC01B98CB}"/>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3EC396D1-9308-4BD5-B554-054D4C13EA45}"/>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528104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1916A9D-04F5-4BCC-BF3D-E7302456F463}"/>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0" y="-2"/>
            <a:ext cx="12192001" cy="6858000"/>
          </a:xfrm>
          <a:prstGeom prst="rect">
            <a:avLst/>
          </a:prstGeom>
        </p:spPr>
      </p:pic>
      <p:sp>
        <p:nvSpPr>
          <p:cNvPr id="2" name="Title Placeholder 1">
            <a:extLst>
              <a:ext uri="{FF2B5EF4-FFF2-40B4-BE49-F238E27FC236}">
                <a16:creationId xmlns:a16="http://schemas.microsoft.com/office/drawing/2014/main" id="{1084DCFD-5C2F-4F08-B2DD-3B3B6505989A}"/>
              </a:ext>
            </a:extLst>
          </p:cNvPr>
          <p:cNvSpPr>
            <a:spLocks noGrp="1"/>
          </p:cNvSpPr>
          <p:nvPr>
            <p:ph type="title"/>
          </p:nvPr>
        </p:nvSpPr>
        <p:spPr>
          <a:xfrm>
            <a:off x="838200" y="994611"/>
            <a:ext cx="10515600" cy="696077"/>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2837F56A-5D87-4344-803A-18CC69A07903}"/>
              </a:ext>
            </a:extLst>
          </p:cNvPr>
          <p:cNvSpPr>
            <a:spLocks noGrp="1"/>
          </p:cNvSpPr>
          <p:nvPr>
            <p:ph type="body" idx="1"/>
          </p:nvPr>
        </p:nvSpPr>
        <p:spPr>
          <a:xfrm>
            <a:off x="838200" y="1825625"/>
            <a:ext cx="10515600" cy="36768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680167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rdcn.ca/about/research-data-centres/" TargetMode="External"/><Relationship Id="rId2" Type="http://schemas.openxmlformats.org/officeDocument/2006/relationships/hyperlink" Target="https://crdcn.ca/about/about-crdcn/" TargetMode="External"/><Relationship Id="rId1" Type="http://schemas.openxmlformats.org/officeDocument/2006/relationships/slideLayout" Target="../slideLayouts/slideLayout2.xml"/><Relationship Id="rId4" Type="http://schemas.openxmlformats.org/officeDocument/2006/relationships/hyperlink" Target="https://crdcn.ca/initiatives/events-and-resource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rdcn.ca/publications-data/data/"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tatcan.gc.ca/en/microdata/data-centres/access" TargetMode="External"/><Relationship Id="rId2" Type="http://schemas.openxmlformats.org/officeDocument/2006/relationships/hyperlink" Target="https://crdcn.ca/publications-data/access-crdcn-dat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ww.statcan.gc.ca/en/microdata/rtra" TargetMode="External"/><Relationship Id="rId3" Type="http://schemas.openxmlformats.org/officeDocument/2006/relationships/hyperlink" Target="https://rdc-cdr.us4.list-manage.com/subscribe?u=c3b811df1cf083f6ae6fb612b&amp;id=a2242743bd" TargetMode="External"/><Relationship Id="rId7" Type="http://schemas.openxmlformats.org/officeDocument/2006/relationships/hyperlink" Target="https://www.statcan.gc.ca/en/microdata/dli" TargetMode="External"/><Relationship Id="rId2" Type="http://schemas.openxmlformats.org/officeDocument/2006/relationships/hyperlink" Target="https://crdcn.ca/" TargetMode="External"/><Relationship Id="rId1" Type="http://schemas.openxmlformats.org/officeDocument/2006/relationships/slideLayout" Target="../slideLayouts/slideLayout2.xml"/><Relationship Id="rId6" Type="http://schemas.openxmlformats.org/officeDocument/2006/relationships/hyperlink" Target="https://www.statcan.gc.ca/en/microdata" TargetMode="External"/><Relationship Id="rId5" Type="http://schemas.openxmlformats.org/officeDocument/2006/relationships/hyperlink" Target="https://crdcn.ca/publications/" TargetMode="External"/><Relationship Id="rId10" Type="http://schemas.openxmlformats.org/officeDocument/2006/relationships/hyperlink" Target="https://www.statcan.gc.ca/en/start" TargetMode="External"/><Relationship Id="rId4" Type="http://schemas.openxmlformats.org/officeDocument/2006/relationships/hyperlink" Target="https://crdcn.ca/programs/training/" TargetMode="External"/><Relationship Id="rId9" Type="http://schemas.openxmlformats.org/officeDocument/2006/relationships/hyperlink" Target="https://www.statcan.gc.ca/en/microdata/pum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CE22C-2DCA-45B6-BC10-EB7ADEE68658}"/>
              </a:ext>
            </a:extLst>
          </p:cNvPr>
          <p:cNvSpPr>
            <a:spLocks noGrp="1"/>
          </p:cNvSpPr>
          <p:nvPr>
            <p:ph type="ctrTitle"/>
          </p:nvPr>
        </p:nvSpPr>
        <p:spPr/>
        <p:txBody>
          <a:bodyPr>
            <a:normAutofit/>
          </a:bodyPr>
          <a:lstStyle/>
          <a:p>
            <a:r>
              <a:rPr lang="en-CA">
                <a:latin typeface="Arial"/>
                <a:cs typeface="Arial"/>
              </a:rPr>
              <a:t>CRDCN 101</a:t>
            </a:r>
          </a:p>
        </p:txBody>
      </p:sp>
      <p:sp>
        <p:nvSpPr>
          <p:cNvPr id="3" name="Subtitle 2">
            <a:extLst>
              <a:ext uri="{FF2B5EF4-FFF2-40B4-BE49-F238E27FC236}">
                <a16:creationId xmlns:a16="http://schemas.microsoft.com/office/drawing/2014/main" id="{9505BE24-FA45-4BD6-AAFF-B8F3243CFF8B}"/>
              </a:ext>
            </a:extLst>
          </p:cNvPr>
          <p:cNvSpPr>
            <a:spLocks noGrp="1"/>
          </p:cNvSpPr>
          <p:nvPr>
            <p:ph type="subTitle" idx="1"/>
          </p:nvPr>
        </p:nvSpPr>
        <p:spPr>
          <a:xfrm>
            <a:off x="2166135" y="3511152"/>
            <a:ext cx="8501866" cy="1032666"/>
          </a:xfrm>
        </p:spPr>
        <p:txBody>
          <a:bodyPr vert="horz" lIns="91440" tIns="45720" rIns="91440" bIns="45720" rtlCol="0" anchor="t">
            <a:normAutofit/>
          </a:bodyPr>
          <a:lstStyle/>
          <a:p>
            <a:r>
              <a:rPr lang="en-CA"/>
              <a:t>Use the Research Data Centre on campus for your research and </a:t>
            </a:r>
            <a:r>
              <a:rPr lang="en-CA">
                <a:ea typeface="+mn-lt"/>
                <a:cs typeface="+mn-lt"/>
              </a:rPr>
              <a:t>become part of the CRDCN research community</a:t>
            </a:r>
            <a:endParaRPr lang="en-CA"/>
          </a:p>
        </p:txBody>
      </p:sp>
    </p:spTree>
    <p:extLst>
      <p:ext uri="{BB962C8B-B14F-4D97-AF65-F5344CB8AC3E}">
        <p14:creationId xmlns:p14="http://schemas.microsoft.com/office/powerpoint/2010/main" val="247761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216745-F156-41E2-B0F0-5CF31137BA25}"/>
              </a:ext>
            </a:extLst>
          </p:cNvPr>
          <p:cNvSpPr>
            <a:spLocks noGrp="1"/>
          </p:cNvSpPr>
          <p:nvPr>
            <p:ph idx="1"/>
          </p:nvPr>
        </p:nvSpPr>
        <p:spPr>
          <a:xfrm>
            <a:off x="838200" y="1709250"/>
            <a:ext cx="11074052" cy="4633238"/>
          </a:xfrm>
        </p:spPr>
        <p:txBody>
          <a:bodyPr vert="horz" lIns="91440" tIns="45720" rIns="91440" bIns="45720" rtlCol="0" anchor="t">
            <a:normAutofit/>
          </a:bodyPr>
          <a:lstStyle/>
          <a:p>
            <a:pPr>
              <a:lnSpc>
                <a:spcPct val="100000"/>
              </a:lnSpc>
              <a:spcBef>
                <a:spcPts val="0"/>
              </a:spcBef>
            </a:pPr>
            <a:r>
              <a:rPr lang="en-CA" sz="1600" b="0" i="0">
                <a:effectLst/>
                <a:ea typeface="+mn-lt"/>
                <a:cs typeface="+mn-lt"/>
              </a:rPr>
              <a:t>The </a:t>
            </a:r>
            <a:r>
              <a:rPr lang="en-CA" sz="1600" b="0" i="0">
                <a:solidFill>
                  <a:srgbClr val="48A1FA"/>
                </a:solidFill>
                <a:effectLst/>
                <a:ea typeface="+mn-lt"/>
                <a:cs typeface="+mn-lt"/>
                <a:hlinkClick r:id="rId2">
                  <a:extLst>
                    <a:ext uri="{A12FA001-AC4F-418D-AE19-62706E023703}">
                      <ahyp:hlinkClr xmlns:ahyp="http://schemas.microsoft.com/office/drawing/2018/hyperlinkcolor" val="tx"/>
                    </a:ext>
                  </a:extLst>
                </a:hlinkClick>
              </a:rPr>
              <a:t>Canadian Research Data Centre Network</a:t>
            </a:r>
            <a:r>
              <a:rPr lang="en-CA" sz="1600" b="0" i="0">
                <a:effectLst/>
                <a:ea typeface="+mn-lt"/>
                <a:cs typeface="+mn-lt"/>
              </a:rPr>
              <a:t> (CRDCN) provides unique access to Statistics Canada microdata </a:t>
            </a:r>
            <a:r>
              <a:rPr lang="en-CA" sz="1600">
                <a:ea typeface="+mn-lt"/>
                <a:cs typeface="+mn-lt"/>
              </a:rPr>
              <a:t>and other data* at</a:t>
            </a:r>
            <a:r>
              <a:rPr lang="en-CA" sz="1600" b="0" i="0">
                <a:effectLst/>
                <a:ea typeface="+mn-lt"/>
                <a:cs typeface="+mn-lt"/>
              </a:rPr>
              <a:t> Research Data Centres (RDCs) on </a:t>
            </a:r>
            <a:r>
              <a:rPr lang="en-CA" sz="1600" b="0" i="0">
                <a:solidFill>
                  <a:srgbClr val="48A1FA"/>
                </a:solidFill>
                <a:effectLst/>
                <a:ea typeface="+mn-lt"/>
                <a:cs typeface="+mn-lt"/>
                <a:hlinkClick r:id="rId3">
                  <a:extLst>
                    <a:ext uri="{A12FA001-AC4F-418D-AE19-62706E023703}">
                      <ahyp:hlinkClr xmlns:ahyp="http://schemas.microsoft.com/office/drawing/2018/hyperlinkcolor" val="tx"/>
                    </a:ext>
                  </a:extLst>
                </a:hlinkClick>
              </a:rPr>
              <a:t>33 campuses</a:t>
            </a:r>
            <a:r>
              <a:rPr lang="en-CA" sz="1600" b="0" i="0">
                <a:effectLst/>
                <a:ea typeface="+mn-lt"/>
                <a:cs typeface="+mn-lt"/>
              </a:rPr>
              <a:t> across the country.</a:t>
            </a:r>
          </a:p>
          <a:p>
            <a:pPr marL="0" indent="0" algn="l">
              <a:lnSpc>
                <a:spcPct val="100000"/>
              </a:lnSpc>
              <a:spcBef>
                <a:spcPts val="0"/>
              </a:spcBef>
              <a:buNone/>
            </a:pPr>
            <a:endParaRPr lang="en-CA" sz="1600" b="0" i="0">
              <a:effectLst/>
            </a:endParaRPr>
          </a:p>
          <a:p>
            <a:pPr>
              <a:lnSpc>
                <a:spcPct val="100000"/>
              </a:lnSpc>
              <a:spcBef>
                <a:spcPts val="0"/>
              </a:spcBef>
            </a:pPr>
            <a:r>
              <a:rPr lang="en-CA" sz="1600"/>
              <a:t>The RDC is</a:t>
            </a:r>
            <a:r>
              <a:rPr lang="en-CA" sz="1600" b="0" i="0">
                <a:effectLst/>
              </a:rPr>
              <a:t> a secure facility where researchers access detailed</a:t>
            </a:r>
            <a:r>
              <a:rPr lang="en-CA" sz="1600"/>
              <a:t> survey and administrative </a:t>
            </a:r>
            <a:r>
              <a:rPr lang="en-CA" sz="1600" b="0" i="0">
                <a:effectLst/>
              </a:rPr>
              <a:t>microdata. The </a:t>
            </a:r>
            <a:r>
              <a:rPr lang="en-CA" sz="1600"/>
              <a:t>RDC's</a:t>
            </a:r>
            <a:r>
              <a:rPr lang="en-CA" sz="1600" b="0" i="0">
                <a:effectLst/>
              </a:rPr>
              <a:t> repository includes social and business survey data and administrative records from a variety of sources including tax, employment insurance, social assistance, and hospitalization records.</a:t>
            </a:r>
          </a:p>
          <a:p>
            <a:pPr marL="0" indent="0" algn="l">
              <a:lnSpc>
                <a:spcPct val="100000"/>
              </a:lnSpc>
              <a:spcBef>
                <a:spcPts val="0"/>
              </a:spcBef>
              <a:buNone/>
            </a:pPr>
            <a:endParaRPr lang="en-CA" sz="1600" b="0" i="0">
              <a:effectLst/>
            </a:endParaRPr>
          </a:p>
          <a:p>
            <a:pPr>
              <a:lnSpc>
                <a:spcPct val="100000"/>
              </a:lnSpc>
              <a:spcBef>
                <a:spcPts val="0"/>
              </a:spcBef>
            </a:pPr>
            <a:r>
              <a:rPr lang="en-CA" sz="1600"/>
              <a:t>Individual data are protected</a:t>
            </a:r>
            <a:r>
              <a:rPr lang="en-CA" sz="1600" b="0" i="0">
                <a:effectLst/>
              </a:rPr>
              <a:t>: (</a:t>
            </a:r>
            <a:r>
              <a:rPr lang="en-CA" sz="1600"/>
              <a:t>1</a:t>
            </a:r>
            <a:r>
              <a:rPr lang="en-CA" sz="1600" b="0" i="0">
                <a:effectLst/>
              </a:rPr>
              <a:t>) names and ID numbers are removed; (2) access to data only permitted on secure systems that have no internet access; (3) researchers take training on confidentiality and privacy and Statistics Canada personnel use “disclosure analysis” to ensure that no individual, household or business can be identified.</a:t>
            </a:r>
          </a:p>
          <a:p>
            <a:pPr algn="l">
              <a:lnSpc>
                <a:spcPct val="100000"/>
              </a:lnSpc>
              <a:spcBef>
                <a:spcPts val="0"/>
              </a:spcBef>
            </a:pPr>
            <a:endParaRPr lang="en-CA" sz="1600"/>
          </a:p>
          <a:p>
            <a:pPr algn="l">
              <a:lnSpc>
                <a:spcPct val="100000"/>
              </a:lnSpc>
              <a:spcBef>
                <a:spcPts val="0"/>
              </a:spcBef>
            </a:pPr>
            <a:r>
              <a:rPr lang="en-CA" sz="1600" b="0" i="0">
                <a:effectLst/>
              </a:rPr>
              <a:t>CRDCN is also a place for training and networking with your fellow researchers. There is an annual CRDCN conference, and RDC-specific events at many universities. Have a look at our </a:t>
            </a:r>
            <a:r>
              <a:rPr lang="en-CA" sz="1600" b="0" i="0">
                <a:effectLst/>
                <a:hlinkClick r:id="rId4"/>
              </a:rPr>
              <a:t>events calendar</a:t>
            </a:r>
            <a:r>
              <a:rPr lang="en-CA" sz="1600" b="0" i="0">
                <a:effectLst/>
              </a:rPr>
              <a:t> to find one that interests you.</a:t>
            </a:r>
          </a:p>
          <a:p>
            <a:pPr>
              <a:lnSpc>
                <a:spcPct val="100000"/>
              </a:lnSpc>
              <a:spcBef>
                <a:spcPts val="0"/>
              </a:spcBef>
            </a:pPr>
            <a:endParaRPr lang="en-CA" sz="1600"/>
          </a:p>
          <a:p>
            <a:pPr>
              <a:lnSpc>
                <a:spcPct val="100000"/>
              </a:lnSpc>
              <a:spcBef>
                <a:spcPts val="0"/>
              </a:spcBef>
            </a:pPr>
            <a:endParaRPr lang="en-CA" sz="1600"/>
          </a:p>
          <a:p>
            <a:pPr>
              <a:lnSpc>
                <a:spcPct val="100000"/>
              </a:lnSpc>
              <a:spcBef>
                <a:spcPts val="0"/>
              </a:spcBef>
            </a:pPr>
            <a:endParaRPr lang="en-CA" sz="1600"/>
          </a:p>
          <a:p>
            <a:pPr>
              <a:lnSpc>
                <a:spcPct val="100000"/>
              </a:lnSpc>
              <a:spcBef>
                <a:spcPts val="0"/>
              </a:spcBef>
            </a:pPr>
            <a:endParaRPr lang="en-CA" sz="1600"/>
          </a:p>
          <a:p>
            <a:pPr>
              <a:lnSpc>
                <a:spcPct val="100000"/>
              </a:lnSpc>
              <a:spcBef>
                <a:spcPts val="0"/>
              </a:spcBef>
            </a:pPr>
            <a:endParaRPr lang="en-CA" sz="1600"/>
          </a:p>
          <a:p>
            <a:pPr>
              <a:lnSpc>
                <a:spcPct val="100000"/>
              </a:lnSpc>
              <a:spcBef>
                <a:spcPts val="0"/>
              </a:spcBef>
            </a:pPr>
            <a:endParaRPr lang="en-US" sz="2000"/>
          </a:p>
        </p:txBody>
      </p:sp>
      <p:sp>
        <p:nvSpPr>
          <p:cNvPr id="6" name="Title 1">
            <a:extLst>
              <a:ext uri="{FF2B5EF4-FFF2-40B4-BE49-F238E27FC236}">
                <a16:creationId xmlns:a16="http://schemas.microsoft.com/office/drawing/2014/main" id="{DB84FE6B-7358-702E-DE29-3A08CDC2D300}"/>
              </a:ext>
            </a:extLst>
          </p:cNvPr>
          <p:cNvSpPr>
            <a:spLocks noGrp="1"/>
          </p:cNvSpPr>
          <p:nvPr/>
        </p:nvSpPr>
        <p:spPr>
          <a:xfrm>
            <a:off x="838200" y="994611"/>
            <a:ext cx="11199312" cy="69607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2800">
                <a:ea typeface="+mj-lt"/>
                <a:cs typeface="+mj-lt"/>
              </a:rPr>
              <a:t>What is CRDCN and what is unique about data accessed via the RDC?</a:t>
            </a:r>
            <a:endParaRPr lang="en-US"/>
          </a:p>
        </p:txBody>
      </p:sp>
      <p:sp>
        <p:nvSpPr>
          <p:cNvPr id="7" name="TextBox 1">
            <a:extLst>
              <a:ext uri="{FF2B5EF4-FFF2-40B4-BE49-F238E27FC236}">
                <a16:creationId xmlns:a16="http://schemas.microsoft.com/office/drawing/2014/main" id="{BE8A9FE7-06BC-FBAE-CE70-71F7C75F9DD5}"/>
              </a:ext>
            </a:extLst>
          </p:cNvPr>
          <p:cNvSpPr txBox="1"/>
          <p:nvPr/>
        </p:nvSpPr>
        <p:spPr>
          <a:xfrm>
            <a:off x="1173480" y="5938519"/>
            <a:ext cx="7812181" cy="26161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a:t>*Data includes that from Statistics Canada, CIHI, IRCC, ESDC, BC Ministry of Education, MCCSS Ontario and more</a:t>
            </a:r>
          </a:p>
        </p:txBody>
      </p:sp>
    </p:spTree>
    <p:extLst>
      <p:ext uri="{BB962C8B-B14F-4D97-AF65-F5344CB8AC3E}">
        <p14:creationId xmlns:p14="http://schemas.microsoft.com/office/powerpoint/2010/main" val="2681021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3865D-7B12-4E00-9F36-6CF4EFAEB135}"/>
              </a:ext>
            </a:extLst>
          </p:cNvPr>
          <p:cNvSpPr>
            <a:spLocks noGrp="1"/>
          </p:cNvSpPr>
          <p:nvPr>
            <p:ph type="title"/>
          </p:nvPr>
        </p:nvSpPr>
        <p:spPr>
          <a:xfrm>
            <a:off x="838200" y="994611"/>
            <a:ext cx="11199312" cy="696077"/>
          </a:xfrm>
        </p:spPr>
        <p:txBody>
          <a:bodyPr>
            <a:noAutofit/>
          </a:bodyPr>
          <a:lstStyle/>
          <a:p>
            <a:r>
              <a:rPr lang="en-CA" sz="3600">
                <a:cs typeface="Arial"/>
              </a:rPr>
              <a:t>Statistics Canada microdata subject area categories</a:t>
            </a:r>
          </a:p>
        </p:txBody>
      </p:sp>
      <p:sp>
        <p:nvSpPr>
          <p:cNvPr id="3" name="Content Placeholder 2">
            <a:extLst>
              <a:ext uri="{FF2B5EF4-FFF2-40B4-BE49-F238E27FC236}">
                <a16:creationId xmlns:a16="http://schemas.microsoft.com/office/drawing/2014/main" id="{33216745-F156-41E2-B0F0-5CF31137BA25}"/>
              </a:ext>
            </a:extLst>
          </p:cNvPr>
          <p:cNvSpPr>
            <a:spLocks noGrp="1"/>
          </p:cNvSpPr>
          <p:nvPr>
            <p:ph idx="1"/>
          </p:nvPr>
        </p:nvSpPr>
        <p:spPr>
          <a:xfrm>
            <a:off x="838200" y="1662787"/>
            <a:ext cx="11074052" cy="4700435"/>
          </a:xfrm>
        </p:spPr>
        <p:txBody>
          <a:bodyPr vert="horz" lIns="91440" tIns="45720" rIns="91440" bIns="45720" numCol="3" rtlCol="0" anchor="t">
            <a:noAutofit/>
          </a:bodyPr>
          <a:lstStyle/>
          <a:p>
            <a:pPr algn="l" rtl="0" fontAlgn="base">
              <a:lnSpc>
                <a:spcPct val="100000"/>
              </a:lnSpc>
              <a:spcBef>
                <a:spcPts val="0"/>
              </a:spcBef>
              <a:buFont typeface="Arial" panose="020B0604020202020204" pitchFamily="34" charset="0"/>
              <a:buChar char="•"/>
            </a:pPr>
            <a:r>
              <a:rPr lang="en-CA" sz="2000" b="0" i="0">
                <a:effectLst/>
              </a:rPr>
              <a:t>Agriculture and food </a:t>
            </a:r>
          </a:p>
          <a:p>
            <a:pPr algn="l" rtl="0" fontAlgn="base">
              <a:lnSpc>
                <a:spcPct val="100000"/>
              </a:lnSpc>
              <a:spcBef>
                <a:spcPts val="0"/>
              </a:spcBef>
              <a:buFont typeface="Arial" panose="020B0604020202020204" pitchFamily="34" charset="0"/>
              <a:buChar char="•"/>
            </a:pPr>
            <a:r>
              <a:rPr lang="en-CA" sz="2000" b="0" i="0">
                <a:effectLst/>
              </a:rPr>
              <a:t>Business and consumer services and culture </a:t>
            </a:r>
          </a:p>
          <a:p>
            <a:pPr algn="l" rtl="0" fontAlgn="base">
              <a:lnSpc>
                <a:spcPct val="100000"/>
              </a:lnSpc>
              <a:spcBef>
                <a:spcPts val="0"/>
              </a:spcBef>
              <a:buFont typeface="Arial" panose="020B0604020202020204" pitchFamily="34" charset="0"/>
              <a:buChar char="•"/>
            </a:pPr>
            <a:r>
              <a:rPr lang="en-CA" sz="2000" b="0" i="0">
                <a:effectLst/>
              </a:rPr>
              <a:t>Business performance and ownership </a:t>
            </a:r>
          </a:p>
          <a:p>
            <a:pPr algn="l" rtl="0" fontAlgn="base">
              <a:lnSpc>
                <a:spcPct val="100000"/>
              </a:lnSpc>
              <a:spcBef>
                <a:spcPts val="0"/>
              </a:spcBef>
              <a:buFont typeface="Arial" panose="020B0604020202020204" pitchFamily="34" charset="0"/>
              <a:buChar char="•"/>
            </a:pPr>
            <a:r>
              <a:rPr lang="en-CA" sz="2000" b="0" i="0">
                <a:effectLst/>
              </a:rPr>
              <a:t>Children and youth </a:t>
            </a:r>
          </a:p>
          <a:p>
            <a:pPr algn="l" rtl="0" fontAlgn="base">
              <a:lnSpc>
                <a:spcPct val="100000"/>
              </a:lnSpc>
              <a:spcBef>
                <a:spcPts val="0"/>
              </a:spcBef>
              <a:buFont typeface="Arial" panose="020B0604020202020204" pitchFamily="34" charset="0"/>
              <a:buChar char="•"/>
            </a:pPr>
            <a:r>
              <a:rPr lang="en-CA" sz="2000" b="0" i="0">
                <a:effectLst/>
              </a:rPr>
              <a:t>Construction </a:t>
            </a:r>
          </a:p>
          <a:p>
            <a:pPr algn="l" rtl="0" fontAlgn="base">
              <a:lnSpc>
                <a:spcPct val="100000"/>
              </a:lnSpc>
              <a:spcBef>
                <a:spcPts val="0"/>
              </a:spcBef>
              <a:buFont typeface="Arial" panose="020B0604020202020204" pitchFamily="34" charset="0"/>
              <a:buChar char="•"/>
            </a:pPr>
            <a:r>
              <a:rPr lang="en-CA" sz="2000" b="0" i="0">
                <a:effectLst/>
              </a:rPr>
              <a:t>Crime and justice </a:t>
            </a:r>
          </a:p>
          <a:p>
            <a:pPr algn="l" rtl="0" fontAlgn="base">
              <a:lnSpc>
                <a:spcPct val="100000"/>
              </a:lnSpc>
              <a:spcBef>
                <a:spcPts val="0"/>
              </a:spcBef>
              <a:buFont typeface="Arial" panose="020B0604020202020204" pitchFamily="34" charset="0"/>
              <a:buChar char="•"/>
            </a:pPr>
            <a:r>
              <a:rPr lang="en-CA" sz="2000" b="0" i="0">
                <a:effectLst/>
              </a:rPr>
              <a:t>Digital economy and society </a:t>
            </a:r>
          </a:p>
          <a:p>
            <a:pPr algn="l" rtl="0" fontAlgn="base">
              <a:lnSpc>
                <a:spcPct val="100000"/>
              </a:lnSpc>
              <a:spcBef>
                <a:spcPts val="0"/>
              </a:spcBef>
              <a:buFont typeface="Arial" panose="020B0604020202020204" pitchFamily="34" charset="0"/>
              <a:buChar char="•"/>
            </a:pPr>
            <a:r>
              <a:rPr lang="en-CA" sz="2000" b="0" i="0">
                <a:effectLst/>
              </a:rPr>
              <a:t>Economic accounts </a:t>
            </a:r>
          </a:p>
          <a:p>
            <a:pPr algn="l" rtl="0" fontAlgn="base">
              <a:lnSpc>
                <a:spcPct val="100000"/>
              </a:lnSpc>
              <a:spcBef>
                <a:spcPts val="0"/>
              </a:spcBef>
              <a:buFont typeface="Arial" panose="020B0604020202020204" pitchFamily="34" charset="0"/>
              <a:buChar char="•"/>
            </a:pPr>
            <a:r>
              <a:rPr lang="en-CA" sz="2000" b="0" i="0">
                <a:effectLst/>
              </a:rPr>
              <a:t>Education, training and learning </a:t>
            </a:r>
          </a:p>
          <a:p>
            <a:pPr algn="l" rtl="0" fontAlgn="base">
              <a:lnSpc>
                <a:spcPct val="100000"/>
              </a:lnSpc>
              <a:spcBef>
                <a:spcPts val="0"/>
              </a:spcBef>
              <a:buFont typeface="Arial" panose="020B0604020202020204" pitchFamily="34" charset="0"/>
              <a:buChar char="•"/>
            </a:pPr>
            <a:r>
              <a:rPr lang="en-CA" sz="2000" b="0" i="0">
                <a:effectLst/>
              </a:rPr>
              <a:t>Energy </a:t>
            </a:r>
          </a:p>
          <a:p>
            <a:pPr algn="l" rtl="0" fontAlgn="base">
              <a:lnSpc>
                <a:spcPct val="100000"/>
              </a:lnSpc>
              <a:spcBef>
                <a:spcPts val="0"/>
              </a:spcBef>
              <a:buFont typeface="Arial" panose="020B0604020202020204" pitchFamily="34" charset="0"/>
              <a:buChar char="•"/>
            </a:pPr>
            <a:r>
              <a:rPr lang="en-CA" sz="2000" b="0" i="0">
                <a:effectLst/>
              </a:rPr>
              <a:t>Environment </a:t>
            </a:r>
          </a:p>
          <a:p>
            <a:pPr marL="0" indent="0" algn="l" rtl="0" fontAlgn="base">
              <a:lnSpc>
                <a:spcPct val="100000"/>
              </a:lnSpc>
              <a:spcBef>
                <a:spcPts val="0"/>
              </a:spcBef>
              <a:buNone/>
            </a:pPr>
            <a:endParaRPr lang="en-CA" sz="2000" b="0" i="0">
              <a:effectLst/>
            </a:endParaRPr>
          </a:p>
          <a:p>
            <a:pPr algn="l" rtl="0" fontAlgn="base">
              <a:lnSpc>
                <a:spcPct val="100000"/>
              </a:lnSpc>
              <a:spcBef>
                <a:spcPts val="0"/>
              </a:spcBef>
              <a:buFont typeface="Arial" panose="020B0604020202020204" pitchFamily="34" charset="0"/>
              <a:buChar char="•"/>
            </a:pPr>
            <a:r>
              <a:rPr lang="en-CA" sz="2000" b="0" i="0">
                <a:effectLst/>
              </a:rPr>
              <a:t>Families, households and marital status </a:t>
            </a:r>
          </a:p>
          <a:p>
            <a:pPr algn="l" rtl="0" fontAlgn="base">
              <a:lnSpc>
                <a:spcPct val="100000"/>
              </a:lnSpc>
              <a:spcBef>
                <a:spcPts val="0"/>
              </a:spcBef>
              <a:buFont typeface="Arial" panose="020B0604020202020204" pitchFamily="34" charset="0"/>
              <a:buChar char="•"/>
            </a:pPr>
            <a:r>
              <a:rPr lang="en-CA" sz="2000" b="0" i="0">
                <a:effectLst/>
              </a:rPr>
              <a:t>Government </a:t>
            </a:r>
          </a:p>
          <a:p>
            <a:pPr algn="l" rtl="0" fontAlgn="base">
              <a:lnSpc>
                <a:spcPct val="100000"/>
              </a:lnSpc>
              <a:spcBef>
                <a:spcPts val="0"/>
              </a:spcBef>
              <a:buFont typeface="Arial" panose="020B0604020202020204" pitchFamily="34" charset="0"/>
              <a:buChar char="•"/>
            </a:pPr>
            <a:r>
              <a:rPr lang="en-CA" sz="2000" b="0" i="0">
                <a:effectLst/>
              </a:rPr>
              <a:t>Health </a:t>
            </a:r>
          </a:p>
          <a:p>
            <a:pPr algn="l" rtl="0" fontAlgn="base">
              <a:lnSpc>
                <a:spcPct val="100000"/>
              </a:lnSpc>
              <a:spcBef>
                <a:spcPts val="0"/>
              </a:spcBef>
              <a:buFont typeface="Arial" panose="020B0604020202020204" pitchFamily="34" charset="0"/>
              <a:buChar char="•"/>
            </a:pPr>
            <a:r>
              <a:rPr lang="en-CA" sz="2000" b="0" i="0">
                <a:effectLst/>
              </a:rPr>
              <a:t>Housing </a:t>
            </a:r>
          </a:p>
          <a:p>
            <a:pPr algn="l" rtl="0" fontAlgn="base">
              <a:lnSpc>
                <a:spcPct val="100000"/>
              </a:lnSpc>
              <a:spcBef>
                <a:spcPts val="0"/>
              </a:spcBef>
              <a:buFont typeface="Arial" panose="020B0604020202020204" pitchFamily="34" charset="0"/>
              <a:buChar char="•"/>
            </a:pPr>
            <a:r>
              <a:rPr lang="en-CA" sz="2000" b="0" i="0">
                <a:effectLst/>
              </a:rPr>
              <a:t>Immigration and ethnocultural diversity </a:t>
            </a:r>
          </a:p>
          <a:p>
            <a:pPr algn="l" rtl="0" fontAlgn="base">
              <a:lnSpc>
                <a:spcPct val="100000"/>
              </a:lnSpc>
              <a:spcBef>
                <a:spcPts val="0"/>
              </a:spcBef>
              <a:buFont typeface="Arial" panose="020B0604020202020204" pitchFamily="34" charset="0"/>
              <a:buChar char="•"/>
            </a:pPr>
            <a:r>
              <a:rPr lang="en-CA" sz="2000" b="0" i="0">
                <a:effectLst/>
              </a:rPr>
              <a:t>Income, pensions, spending and wealth </a:t>
            </a:r>
          </a:p>
          <a:p>
            <a:pPr algn="l" rtl="0" fontAlgn="base">
              <a:lnSpc>
                <a:spcPct val="100000"/>
              </a:lnSpc>
              <a:spcBef>
                <a:spcPts val="0"/>
              </a:spcBef>
              <a:buFont typeface="Arial" panose="020B0604020202020204" pitchFamily="34" charset="0"/>
              <a:buChar char="•"/>
            </a:pPr>
            <a:r>
              <a:rPr lang="en-CA" sz="2000" b="0" i="0">
                <a:effectLst/>
              </a:rPr>
              <a:t>Indigenous Peoples </a:t>
            </a:r>
          </a:p>
          <a:p>
            <a:pPr algn="l" rtl="0" fontAlgn="base">
              <a:lnSpc>
                <a:spcPct val="100000"/>
              </a:lnSpc>
              <a:spcBef>
                <a:spcPts val="0"/>
              </a:spcBef>
              <a:buFont typeface="Arial" panose="020B0604020202020204" pitchFamily="34" charset="0"/>
              <a:buChar char="•"/>
            </a:pPr>
            <a:r>
              <a:rPr lang="en-CA" sz="2000" b="0" i="0">
                <a:effectLst/>
              </a:rPr>
              <a:t>International trade </a:t>
            </a:r>
          </a:p>
          <a:p>
            <a:pPr algn="l" rtl="0" fontAlgn="base">
              <a:lnSpc>
                <a:spcPct val="100000"/>
              </a:lnSpc>
              <a:spcBef>
                <a:spcPts val="0"/>
              </a:spcBef>
              <a:buFont typeface="Arial" panose="020B0604020202020204" pitchFamily="34" charset="0"/>
              <a:buChar char="•"/>
            </a:pPr>
            <a:r>
              <a:rPr lang="en-CA" sz="2000" b="0" i="0">
                <a:effectLst/>
              </a:rPr>
              <a:t>Labour </a:t>
            </a:r>
          </a:p>
          <a:p>
            <a:pPr algn="l" rtl="0" fontAlgn="base">
              <a:lnSpc>
                <a:spcPct val="100000"/>
              </a:lnSpc>
              <a:spcBef>
                <a:spcPts val="0"/>
              </a:spcBef>
              <a:buFont typeface="Arial" panose="020B0604020202020204" pitchFamily="34" charset="0"/>
              <a:buChar char="•"/>
            </a:pPr>
            <a:r>
              <a:rPr lang="en-CA" sz="2000" b="0" i="0">
                <a:effectLst/>
              </a:rPr>
              <a:t>Languages </a:t>
            </a:r>
          </a:p>
          <a:p>
            <a:pPr algn="l" rtl="0" fontAlgn="base">
              <a:lnSpc>
                <a:spcPct val="100000"/>
              </a:lnSpc>
              <a:spcBef>
                <a:spcPts val="0"/>
              </a:spcBef>
              <a:buFont typeface="Arial" panose="020B0604020202020204" pitchFamily="34" charset="0"/>
              <a:buChar char="•"/>
            </a:pPr>
            <a:r>
              <a:rPr lang="en-CA" sz="2000" b="0" i="0">
                <a:effectLst/>
              </a:rPr>
              <a:t>Manufacturing </a:t>
            </a:r>
          </a:p>
          <a:p>
            <a:pPr marL="0" indent="0" algn="l" rtl="0" fontAlgn="base">
              <a:lnSpc>
                <a:spcPct val="100000"/>
              </a:lnSpc>
              <a:spcBef>
                <a:spcPts val="0"/>
              </a:spcBef>
              <a:buNone/>
            </a:pPr>
            <a:endParaRPr lang="en-CA" sz="2000" b="0" i="0">
              <a:effectLst/>
            </a:endParaRPr>
          </a:p>
          <a:p>
            <a:pPr algn="l" rtl="0" fontAlgn="base">
              <a:lnSpc>
                <a:spcPct val="100000"/>
              </a:lnSpc>
              <a:spcBef>
                <a:spcPts val="0"/>
              </a:spcBef>
              <a:buFont typeface="Arial" panose="020B0604020202020204" pitchFamily="34" charset="0"/>
              <a:buChar char="•"/>
            </a:pPr>
            <a:r>
              <a:rPr lang="en-CA" sz="2000" b="0" i="0">
                <a:effectLst/>
              </a:rPr>
              <a:t>Population and demography </a:t>
            </a:r>
          </a:p>
          <a:p>
            <a:pPr algn="l" rtl="0" fontAlgn="base">
              <a:lnSpc>
                <a:spcPct val="100000"/>
              </a:lnSpc>
              <a:spcBef>
                <a:spcPts val="0"/>
              </a:spcBef>
              <a:buFont typeface="Arial" panose="020B0604020202020204" pitchFamily="34" charset="0"/>
              <a:buChar char="•"/>
            </a:pPr>
            <a:r>
              <a:rPr lang="en-CA" sz="2000" b="0" i="0">
                <a:effectLst/>
              </a:rPr>
              <a:t>Prices and price indexes </a:t>
            </a:r>
          </a:p>
          <a:p>
            <a:pPr algn="l" rtl="0" fontAlgn="base">
              <a:lnSpc>
                <a:spcPct val="100000"/>
              </a:lnSpc>
              <a:spcBef>
                <a:spcPts val="0"/>
              </a:spcBef>
              <a:buFont typeface="Arial" panose="020B0604020202020204" pitchFamily="34" charset="0"/>
              <a:buChar char="•"/>
            </a:pPr>
            <a:r>
              <a:rPr lang="en-CA" sz="2000" b="0" i="0">
                <a:effectLst/>
              </a:rPr>
              <a:t>Retail and wholesale </a:t>
            </a:r>
          </a:p>
          <a:p>
            <a:pPr algn="l" rtl="0" fontAlgn="base">
              <a:lnSpc>
                <a:spcPct val="100000"/>
              </a:lnSpc>
              <a:spcBef>
                <a:spcPts val="0"/>
              </a:spcBef>
              <a:buFont typeface="Arial" panose="020B0604020202020204" pitchFamily="34" charset="0"/>
              <a:buChar char="•"/>
            </a:pPr>
            <a:r>
              <a:rPr lang="en-CA" sz="2000" b="0" i="0">
                <a:effectLst/>
              </a:rPr>
              <a:t>Science and technology </a:t>
            </a:r>
          </a:p>
          <a:p>
            <a:pPr algn="l" rtl="0" fontAlgn="base">
              <a:lnSpc>
                <a:spcPct val="100000"/>
              </a:lnSpc>
              <a:spcBef>
                <a:spcPts val="0"/>
              </a:spcBef>
              <a:buFont typeface="Arial" panose="020B0604020202020204" pitchFamily="34" charset="0"/>
              <a:buChar char="•"/>
            </a:pPr>
            <a:r>
              <a:rPr lang="en-CA" sz="2000" b="0" i="0">
                <a:effectLst/>
              </a:rPr>
              <a:t>Seniors and aging </a:t>
            </a:r>
          </a:p>
          <a:p>
            <a:pPr algn="l" rtl="0" fontAlgn="base">
              <a:lnSpc>
                <a:spcPct val="100000"/>
              </a:lnSpc>
              <a:spcBef>
                <a:spcPts val="0"/>
              </a:spcBef>
              <a:buFont typeface="Arial" panose="020B0604020202020204" pitchFamily="34" charset="0"/>
              <a:buChar char="•"/>
            </a:pPr>
            <a:r>
              <a:rPr lang="en-CA" sz="2000" b="0" i="0">
                <a:effectLst/>
              </a:rPr>
              <a:t>Society and community </a:t>
            </a:r>
          </a:p>
          <a:p>
            <a:pPr algn="l" rtl="0" fontAlgn="base">
              <a:lnSpc>
                <a:spcPct val="100000"/>
              </a:lnSpc>
              <a:spcBef>
                <a:spcPts val="0"/>
              </a:spcBef>
              <a:buFont typeface="Arial" panose="020B0604020202020204" pitchFamily="34" charset="0"/>
              <a:buChar char="•"/>
            </a:pPr>
            <a:r>
              <a:rPr lang="en-CA" sz="2000" b="0" i="0">
                <a:effectLst/>
              </a:rPr>
              <a:t>Statistical methods </a:t>
            </a:r>
          </a:p>
          <a:p>
            <a:pPr algn="l" rtl="0" fontAlgn="base">
              <a:lnSpc>
                <a:spcPct val="100000"/>
              </a:lnSpc>
              <a:spcBef>
                <a:spcPts val="0"/>
              </a:spcBef>
              <a:buFont typeface="Arial" panose="020B0604020202020204" pitchFamily="34" charset="0"/>
              <a:buChar char="•"/>
            </a:pPr>
            <a:r>
              <a:rPr lang="en-CA" sz="2000" b="0" i="0">
                <a:effectLst/>
              </a:rPr>
              <a:t>Transportation </a:t>
            </a:r>
          </a:p>
          <a:p>
            <a:pPr algn="l" rtl="0" fontAlgn="base">
              <a:lnSpc>
                <a:spcPct val="100000"/>
              </a:lnSpc>
              <a:spcBef>
                <a:spcPts val="0"/>
              </a:spcBef>
              <a:buFont typeface="Arial" panose="020B0604020202020204" pitchFamily="34" charset="0"/>
              <a:buChar char="•"/>
            </a:pPr>
            <a:r>
              <a:rPr lang="en-CA" sz="2000" b="0" i="0">
                <a:effectLst/>
              </a:rPr>
              <a:t>Travel and tourism </a:t>
            </a:r>
          </a:p>
          <a:p>
            <a:pPr marL="0" indent="0" algn="l">
              <a:lnSpc>
                <a:spcPct val="100000"/>
              </a:lnSpc>
              <a:spcBef>
                <a:spcPts val="0"/>
              </a:spcBef>
              <a:buNone/>
            </a:pPr>
            <a:endParaRPr lang="en-US" sz="2000" b="0" i="0">
              <a:effectLst/>
            </a:endParaRPr>
          </a:p>
          <a:p>
            <a:pPr marL="0" indent="0">
              <a:lnSpc>
                <a:spcPct val="100000"/>
              </a:lnSpc>
              <a:spcBef>
                <a:spcPts val="0"/>
              </a:spcBef>
              <a:buNone/>
            </a:pPr>
            <a:endParaRPr lang="en-CA" sz="2000">
              <a:cs typeface="Calibri"/>
            </a:endParaRPr>
          </a:p>
          <a:p>
            <a:pPr algn="l">
              <a:lnSpc>
                <a:spcPct val="100000"/>
              </a:lnSpc>
              <a:spcBef>
                <a:spcPts val="0"/>
              </a:spcBef>
            </a:pPr>
            <a:endParaRPr lang="en-US" sz="2000"/>
          </a:p>
        </p:txBody>
      </p:sp>
    </p:spTree>
    <p:extLst>
      <p:ext uri="{BB962C8B-B14F-4D97-AF65-F5344CB8AC3E}">
        <p14:creationId xmlns:p14="http://schemas.microsoft.com/office/powerpoint/2010/main" val="961370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3865D-7B12-4E00-9F36-6CF4EFAEB135}"/>
              </a:ext>
            </a:extLst>
          </p:cNvPr>
          <p:cNvSpPr>
            <a:spLocks noGrp="1"/>
          </p:cNvSpPr>
          <p:nvPr>
            <p:ph type="title"/>
          </p:nvPr>
        </p:nvSpPr>
        <p:spPr>
          <a:xfrm>
            <a:off x="838200" y="994611"/>
            <a:ext cx="11199312" cy="696077"/>
          </a:xfrm>
        </p:spPr>
        <p:txBody>
          <a:bodyPr>
            <a:noAutofit/>
          </a:bodyPr>
          <a:lstStyle/>
          <a:p>
            <a:r>
              <a:rPr lang="en-CA" sz="3600">
                <a:cs typeface="Arial"/>
              </a:rPr>
              <a:t>Examples of datasets available via CRDCN</a:t>
            </a:r>
          </a:p>
        </p:txBody>
      </p:sp>
      <p:sp>
        <p:nvSpPr>
          <p:cNvPr id="3" name="Content Placeholder 2">
            <a:extLst>
              <a:ext uri="{FF2B5EF4-FFF2-40B4-BE49-F238E27FC236}">
                <a16:creationId xmlns:a16="http://schemas.microsoft.com/office/drawing/2014/main" id="{33216745-F156-41E2-B0F0-5CF31137BA25}"/>
              </a:ext>
            </a:extLst>
          </p:cNvPr>
          <p:cNvSpPr>
            <a:spLocks noGrp="1"/>
          </p:cNvSpPr>
          <p:nvPr>
            <p:ph idx="1"/>
          </p:nvPr>
        </p:nvSpPr>
        <p:spPr>
          <a:xfrm>
            <a:off x="838200" y="1662787"/>
            <a:ext cx="11074052" cy="4712961"/>
          </a:xfrm>
        </p:spPr>
        <p:txBody>
          <a:bodyPr vert="horz" lIns="91440" tIns="45720" rIns="91440" bIns="45720" rtlCol="0" anchor="t">
            <a:noAutofit/>
          </a:bodyPr>
          <a:lstStyle/>
          <a:p>
            <a:pPr marL="0" indent="0">
              <a:lnSpc>
                <a:spcPct val="100000"/>
              </a:lnSpc>
              <a:spcBef>
                <a:spcPts val="0"/>
              </a:spcBef>
              <a:buNone/>
            </a:pPr>
            <a:r>
              <a:rPr lang="en-CA" sz="2000" u="sng"/>
              <a:t>Examples of survey data</a:t>
            </a:r>
            <a:r>
              <a:rPr lang="en-CA" sz="2000"/>
              <a:t>:</a:t>
            </a:r>
          </a:p>
          <a:p>
            <a:pPr>
              <a:lnSpc>
                <a:spcPct val="100000"/>
              </a:lnSpc>
              <a:spcBef>
                <a:spcPts val="0"/>
              </a:spcBef>
            </a:pPr>
            <a:r>
              <a:rPr lang="en-CA" sz="2000"/>
              <a:t>Aboriginal Peoples Survey (APS), Canadian Community Health Survey (CCHS), Canadian Survey on Disability (CSD), General Social Survey (GSS), Housing and Environment Survey (HES), Labour Force Survey (LFS), Public Service Employment Survey (PSES), Youth in Transition Survey (YITS)</a:t>
            </a:r>
          </a:p>
          <a:p>
            <a:pPr marL="0" indent="0">
              <a:lnSpc>
                <a:spcPct val="100000"/>
              </a:lnSpc>
              <a:spcBef>
                <a:spcPts val="800"/>
              </a:spcBef>
              <a:buNone/>
            </a:pPr>
            <a:r>
              <a:rPr lang="en-CA" sz="2000" u="sng"/>
              <a:t>Examples of administrative records</a:t>
            </a:r>
            <a:r>
              <a:rPr lang="en-CA" sz="2000"/>
              <a:t>:</a:t>
            </a:r>
          </a:p>
          <a:p>
            <a:pPr>
              <a:lnSpc>
                <a:spcPct val="100000"/>
              </a:lnSpc>
              <a:spcBef>
                <a:spcPts val="0"/>
              </a:spcBef>
            </a:pPr>
            <a:r>
              <a:rPr lang="en-CA" sz="2000"/>
              <a:t>Canadian Birth-Census Cohort, Canadian Cancer Registry (CCR), Canadian Census and Health Environment Cohort (</a:t>
            </a:r>
            <a:r>
              <a:rPr lang="en-CA" sz="2000" err="1"/>
              <a:t>CanCHEC</a:t>
            </a:r>
            <a:r>
              <a:rPr lang="en-CA" sz="2000"/>
              <a:t>), Census, Discharge Abstract Data (DAD), Employment Insurance data, Education Labour Market Longitudinal Platform (ELMLP), High System Users (HSUS), Longitudinal Immigrant Database (IMDB), Vital Statistics (CVSD)  </a:t>
            </a:r>
          </a:p>
          <a:p>
            <a:pPr marL="0" indent="0">
              <a:lnSpc>
                <a:spcPct val="100000"/>
              </a:lnSpc>
              <a:spcBef>
                <a:spcPts val="800"/>
              </a:spcBef>
              <a:buNone/>
            </a:pPr>
            <a:r>
              <a:rPr lang="en-CA" sz="2000" u="sng"/>
              <a:t>Examples of linked survey-administrative data</a:t>
            </a:r>
            <a:r>
              <a:rPr lang="en-CA" sz="2000"/>
              <a:t>:</a:t>
            </a:r>
          </a:p>
          <a:p>
            <a:pPr marL="0" indent="0">
              <a:lnSpc>
                <a:spcPct val="100000"/>
              </a:lnSpc>
              <a:spcBef>
                <a:spcPts val="0"/>
              </a:spcBef>
              <a:spcAft>
                <a:spcPts val="1200"/>
              </a:spcAft>
              <a:buNone/>
            </a:pPr>
            <a:r>
              <a:rPr lang="en-CA" sz="2000"/>
              <a:t>CCHS-DAD-IMDB, LSIC (CCR/CVSD), NLSCY (T1/tax data), </a:t>
            </a:r>
            <a:br>
              <a:rPr lang="en-CA" sz="2000"/>
            </a:br>
            <a:r>
              <a:rPr lang="en-CA" sz="2000"/>
              <a:t>NPHS (T1/CVSD), SLID (T1/CVSD/CCR), YITS (T1)</a:t>
            </a:r>
          </a:p>
          <a:p>
            <a:pPr marL="0" indent="0">
              <a:lnSpc>
                <a:spcPct val="100000"/>
              </a:lnSpc>
              <a:spcBef>
                <a:spcPts val="0"/>
              </a:spcBef>
              <a:buNone/>
            </a:pPr>
            <a:r>
              <a:rPr lang="en-CA" sz="2000" b="1" i="1"/>
              <a:t>More than </a:t>
            </a:r>
            <a:r>
              <a:rPr lang="en-CA" sz="2000" b="1" i="1">
                <a:hlinkClick r:id="rId3"/>
              </a:rPr>
              <a:t>300 datasets</a:t>
            </a:r>
            <a:r>
              <a:rPr lang="en-CA" sz="2000" b="1" i="1"/>
              <a:t> are available</a:t>
            </a:r>
            <a:endParaRPr lang="en-CA" sz="2000" b="1" i="1">
              <a:cs typeface="Calibri"/>
            </a:endParaRPr>
          </a:p>
        </p:txBody>
      </p:sp>
    </p:spTree>
    <p:extLst>
      <p:ext uri="{BB962C8B-B14F-4D97-AF65-F5344CB8AC3E}">
        <p14:creationId xmlns:p14="http://schemas.microsoft.com/office/powerpoint/2010/main" val="1723288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177A8-D1E7-18A0-A5A5-E2069B6ACD2B}"/>
              </a:ext>
            </a:extLst>
          </p:cNvPr>
          <p:cNvSpPr>
            <a:spLocks noGrp="1"/>
          </p:cNvSpPr>
          <p:nvPr>
            <p:ph type="title"/>
          </p:nvPr>
        </p:nvSpPr>
        <p:spPr/>
        <p:txBody>
          <a:bodyPr/>
          <a:lstStyle/>
          <a:p>
            <a:r>
              <a:rPr lang="en-US">
                <a:cs typeface="Arial"/>
              </a:rPr>
              <a:t>Economic research in the RDCs</a:t>
            </a:r>
            <a:endParaRPr lang="en-US"/>
          </a:p>
        </p:txBody>
      </p:sp>
      <p:sp>
        <p:nvSpPr>
          <p:cNvPr id="3" name="Content Placeholder 2">
            <a:extLst>
              <a:ext uri="{FF2B5EF4-FFF2-40B4-BE49-F238E27FC236}">
                <a16:creationId xmlns:a16="http://schemas.microsoft.com/office/drawing/2014/main" id="{85DEA669-067C-CD99-C576-DF641A8C75A3}"/>
              </a:ext>
            </a:extLst>
          </p:cNvPr>
          <p:cNvSpPr>
            <a:spLocks noGrp="1"/>
          </p:cNvSpPr>
          <p:nvPr>
            <p:ph idx="1"/>
          </p:nvPr>
        </p:nvSpPr>
        <p:spPr>
          <a:xfrm>
            <a:off x="838200" y="1825625"/>
            <a:ext cx="10515600" cy="4098158"/>
          </a:xfrm>
        </p:spPr>
        <p:txBody>
          <a:bodyPr vert="horz" lIns="91440" tIns="45720" rIns="91440" bIns="45720" rtlCol="0" anchor="t">
            <a:noAutofit/>
          </a:bodyPr>
          <a:lstStyle/>
          <a:p>
            <a:pPr>
              <a:lnSpc>
                <a:spcPct val="100000"/>
              </a:lnSpc>
              <a:spcBef>
                <a:spcPts val="0"/>
              </a:spcBef>
              <a:spcAft>
                <a:spcPts val="1200"/>
              </a:spcAft>
            </a:pPr>
            <a:r>
              <a:rPr lang="en-US" sz="1800" i="1" dirty="0">
                <a:latin typeface="Arial"/>
                <a:cs typeface="Arial"/>
              </a:rPr>
              <a:t>American Economic Review</a:t>
            </a:r>
            <a:r>
              <a:rPr lang="en-US" sz="1800" dirty="0">
                <a:latin typeface="Arial"/>
                <a:cs typeface="Arial"/>
              </a:rPr>
              <a:t> </a:t>
            </a:r>
            <a:r>
              <a:rPr lang="en-US" sz="1800" dirty="0">
                <a:ea typeface="+mn-lt"/>
                <a:cs typeface="+mn-lt"/>
              </a:rPr>
              <a:t>–</a:t>
            </a:r>
            <a:r>
              <a:rPr lang="en-US" sz="1800" dirty="0">
                <a:ea typeface="+mn-lt"/>
                <a:cs typeface="Arial"/>
              </a:rPr>
              <a:t> </a:t>
            </a:r>
            <a:r>
              <a:rPr lang="en-US" sz="1800" dirty="0">
                <a:ea typeface="+mn-lt"/>
                <a:cs typeface="+mn-lt"/>
              </a:rPr>
              <a:t>"Local Productivity Spillovers" (Baum-Snow, Gendron-Carrier and Pavan, 2024)</a:t>
            </a:r>
            <a:endParaRPr lang="en-US" sz="1800" dirty="0">
              <a:cs typeface="Arial"/>
            </a:endParaRPr>
          </a:p>
          <a:p>
            <a:pPr>
              <a:lnSpc>
                <a:spcPct val="100000"/>
              </a:lnSpc>
              <a:spcBef>
                <a:spcPts val="0"/>
              </a:spcBef>
              <a:spcAft>
                <a:spcPts val="1200"/>
              </a:spcAft>
            </a:pPr>
            <a:r>
              <a:rPr lang="en-CA" sz="1800" i="1" dirty="0">
                <a:latin typeface="+mj-lt"/>
                <a:cs typeface="Arial"/>
              </a:rPr>
              <a:t>Canadian Journal of Economics </a:t>
            </a:r>
            <a:r>
              <a:rPr lang="en-US" sz="1800" dirty="0">
                <a:ea typeface="+mn-lt"/>
                <a:cs typeface="+mn-lt"/>
              </a:rPr>
              <a:t>–</a:t>
            </a:r>
            <a:r>
              <a:rPr lang="en-CA" sz="1800" dirty="0">
                <a:ea typeface="+mn-lt"/>
                <a:cs typeface="+mn-lt"/>
              </a:rPr>
              <a:t> “Intergenerational Income Mobility Trends in Canada” (Connolly and </a:t>
            </a:r>
            <a:r>
              <a:rPr lang="en-CA" sz="1800" dirty="0" err="1">
                <a:ea typeface="+mn-lt"/>
                <a:cs typeface="+mn-lt"/>
              </a:rPr>
              <a:t>Haeck</a:t>
            </a:r>
            <a:r>
              <a:rPr lang="en-CA" sz="1800" dirty="0">
                <a:ea typeface="+mn-lt"/>
                <a:cs typeface="+mn-lt"/>
              </a:rPr>
              <a:t>, 2024)</a:t>
            </a:r>
          </a:p>
          <a:p>
            <a:pPr>
              <a:lnSpc>
                <a:spcPct val="100000"/>
              </a:lnSpc>
              <a:spcBef>
                <a:spcPts val="0"/>
              </a:spcBef>
              <a:spcAft>
                <a:spcPts val="1200"/>
              </a:spcAft>
            </a:pPr>
            <a:r>
              <a:rPr lang="en-CA" sz="1800" i="1" dirty="0">
                <a:latin typeface="Arial"/>
                <a:cs typeface="Arial"/>
              </a:rPr>
              <a:t>Canadian Journal of Economics </a:t>
            </a:r>
            <a:r>
              <a:rPr lang="en-US" sz="1800" dirty="0">
                <a:ea typeface="+mn-lt"/>
                <a:cs typeface="+mn-lt"/>
              </a:rPr>
              <a:t>–</a:t>
            </a:r>
            <a:r>
              <a:rPr lang="en-CA" sz="1800" dirty="0">
                <a:ea typeface="+mn-lt"/>
                <a:cs typeface="+mn-lt"/>
              </a:rPr>
              <a:t> “Mandatory Minimum Sentencing and its Effect on Sentencing Distributions: Evidence from Canada” (Penney, Lehrer and Galan, 2024)</a:t>
            </a:r>
          </a:p>
          <a:p>
            <a:pPr>
              <a:lnSpc>
                <a:spcPct val="100000"/>
              </a:lnSpc>
              <a:spcBef>
                <a:spcPts val="0"/>
              </a:spcBef>
              <a:spcAft>
                <a:spcPts val="1200"/>
              </a:spcAft>
            </a:pPr>
            <a:r>
              <a:rPr lang="en-CA" sz="1800" i="1" dirty="0">
                <a:latin typeface="Arial"/>
                <a:cs typeface="Arial"/>
              </a:rPr>
              <a:t>Journal of Labor Economics </a:t>
            </a:r>
            <a:r>
              <a:rPr lang="en-US" sz="1800" dirty="0">
                <a:ea typeface="+mn-lt"/>
                <a:cs typeface="+mn-lt"/>
              </a:rPr>
              <a:t>–</a:t>
            </a:r>
            <a:r>
              <a:rPr lang="en-CA" sz="1800" dirty="0">
                <a:ea typeface="+mn-lt"/>
                <a:cs typeface="+mn-lt"/>
              </a:rPr>
              <a:t> “Welfare versus Work under a Negative Income Tax: Evidence from the Gary, Seattle, Denver, and Manitoba Income Maintenance Experiments” (Riddell and Riddell, 2024) </a:t>
            </a:r>
            <a:endParaRPr lang="en-US" sz="1800" dirty="0">
              <a:ea typeface="+mn-lt"/>
              <a:cs typeface="+mn-lt"/>
            </a:endParaRPr>
          </a:p>
        </p:txBody>
      </p:sp>
    </p:spTree>
    <p:extLst>
      <p:ext uri="{BB962C8B-B14F-4D97-AF65-F5344CB8AC3E}">
        <p14:creationId xmlns:p14="http://schemas.microsoft.com/office/powerpoint/2010/main" val="530059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3865D-7B12-4E00-9F36-6CF4EFAEB135}"/>
              </a:ext>
            </a:extLst>
          </p:cNvPr>
          <p:cNvSpPr>
            <a:spLocks noGrp="1"/>
          </p:cNvSpPr>
          <p:nvPr>
            <p:ph type="title"/>
          </p:nvPr>
        </p:nvSpPr>
        <p:spPr>
          <a:xfrm>
            <a:off x="838200" y="994611"/>
            <a:ext cx="11199312" cy="696077"/>
          </a:xfrm>
        </p:spPr>
        <p:txBody>
          <a:bodyPr>
            <a:noAutofit/>
          </a:bodyPr>
          <a:lstStyle/>
          <a:p>
            <a:r>
              <a:rPr lang="en-CA" sz="3600">
                <a:cs typeface="Arial"/>
              </a:rPr>
              <a:t>RDC on the university campus</a:t>
            </a:r>
          </a:p>
        </p:txBody>
      </p:sp>
      <p:sp>
        <p:nvSpPr>
          <p:cNvPr id="3" name="Content Placeholder 2">
            <a:extLst>
              <a:ext uri="{FF2B5EF4-FFF2-40B4-BE49-F238E27FC236}">
                <a16:creationId xmlns:a16="http://schemas.microsoft.com/office/drawing/2014/main" id="{33216745-F156-41E2-B0F0-5CF31137BA25}"/>
              </a:ext>
            </a:extLst>
          </p:cNvPr>
          <p:cNvSpPr>
            <a:spLocks noGrp="1"/>
          </p:cNvSpPr>
          <p:nvPr>
            <p:ph idx="1"/>
          </p:nvPr>
        </p:nvSpPr>
        <p:spPr>
          <a:xfrm>
            <a:off x="838200" y="1662787"/>
            <a:ext cx="11074052" cy="3676817"/>
          </a:xfrm>
        </p:spPr>
        <p:txBody>
          <a:bodyPr vert="horz" lIns="91440" tIns="45720" rIns="91440" bIns="45720" rtlCol="0" anchor="t">
            <a:normAutofit/>
          </a:bodyPr>
          <a:lstStyle/>
          <a:p>
            <a:pPr marL="0" indent="0">
              <a:lnSpc>
                <a:spcPct val="100000"/>
              </a:lnSpc>
              <a:buNone/>
            </a:pPr>
            <a:r>
              <a:rPr lang="en-CA" sz="2000">
                <a:latin typeface="Arial Nova Light"/>
              </a:rPr>
              <a:t>Location on campus:</a:t>
            </a:r>
          </a:p>
          <a:p>
            <a:pPr>
              <a:lnSpc>
                <a:spcPct val="100000"/>
              </a:lnSpc>
              <a:spcBef>
                <a:spcPts val="600"/>
              </a:spcBef>
            </a:pPr>
            <a:r>
              <a:rPr lang="en-CA" sz="2000">
                <a:highlight>
                  <a:srgbClr val="C0C0C0"/>
                </a:highlight>
                <a:latin typeface="Arial Nova Light"/>
                <a:cs typeface="Arial"/>
              </a:rPr>
              <a:t>[add location on your campus]</a:t>
            </a:r>
          </a:p>
          <a:p>
            <a:pPr>
              <a:lnSpc>
                <a:spcPct val="100000"/>
              </a:lnSpc>
              <a:spcBef>
                <a:spcPts val="600"/>
              </a:spcBef>
            </a:pPr>
            <a:r>
              <a:rPr lang="en-CA" sz="2000">
                <a:highlight>
                  <a:srgbClr val="C0C0C0"/>
                </a:highlight>
                <a:latin typeface="Arial Nova Light"/>
                <a:cs typeface="Arial"/>
              </a:rPr>
              <a:t>[add to individual website for your local/campus RDC, if available]</a:t>
            </a:r>
          </a:p>
          <a:p>
            <a:pPr>
              <a:lnSpc>
                <a:spcPct val="100000"/>
              </a:lnSpc>
              <a:spcBef>
                <a:spcPts val="600"/>
              </a:spcBef>
            </a:pPr>
            <a:r>
              <a:rPr lang="en-CA" sz="2000">
                <a:highlight>
                  <a:srgbClr val="C0C0C0"/>
                </a:highlight>
                <a:latin typeface="Arial Nova Light"/>
                <a:cs typeface="Arial"/>
              </a:rPr>
              <a:t>Data librarian(s) at the university: [add info here]</a:t>
            </a:r>
          </a:p>
          <a:p>
            <a:pPr marL="0" indent="0">
              <a:lnSpc>
                <a:spcPct val="100000"/>
              </a:lnSpc>
              <a:buNone/>
            </a:pPr>
            <a:r>
              <a:rPr lang="en-CA" sz="2000">
                <a:latin typeface="Arial Nova Light"/>
                <a:ea typeface="+mn-lt"/>
                <a:cs typeface="+mn-lt"/>
              </a:rPr>
              <a:t>How to </a:t>
            </a:r>
            <a:r>
              <a:rPr lang="en-CA" sz="2000">
                <a:solidFill>
                  <a:srgbClr val="48A1FA"/>
                </a:solidFill>
                <a:latin typeface="Arial Nova Light"/>
                <a:ea typeface="+mn-lt"/>
                <a:cs typeface="+mn-lt"/>
                <a:hlinkClick r:id="rId2">
                  <a:extLst>
                    <a:ext uri="{A12FA001-AC4F-418D-AE19-62706E023703}">
                      <ahyp:hlinkClr xmlns:ahyp="http://schemas.microsoft.com/office/drawing/2018/hyperlinkcolor" val="tx"/>
                    </a:ext>
                  </a:extLst>
                </a:hlinkClick>
              </a:rPr>
              <a:t>access Statistics Canada Microdata</a:t>
            </a:r>
            <a:r>
              <a:rPr lang="en-CA" sz="2000">
                <a:solidFill>
                  <a:srgbClr val="63656A"/>
                </a:solidFill>
                <a:latin typeface="Arial Nova Light"/>
                <a:ea typeface="+mn-lt"/>
                <a:cs typeface="+mn-lt"/>
              </a:rPr>
              <a:t> through an RDC</a:t>
            </a:r>
            <a:r>
              <a:rPr lang="en-CA" sz="2000">
                <a:latin typeface="Arial Nova Light"/>
                <a:ea typeface="+mn-lt"/>
                <a:cs typeface="+mn-lt"/>
              </a:rPr>
              <a:t>:</a:t>
            </a:r>
            <a:endParaRPr lang="en-US" sz="2000">
              <a:latin typeface="Arial Nova Light"/>
              <a:ea typeface="+mn-lt"/>
              <a:cs typeface="+mn-lt"/>
            </a:endParaRPr>
          </a:p>
          <a:p>
            <a:pPr marL="457200" indent="-457200">
              <a:lnSpc>
                <a:spcPct val="100000"/>
              </a:lnSpc>
              <a:spcBef>
                <a:spcPts val="600"/>
              </a:spcBef>
              <a:buAutoNum type="arabicParenR"/>
            </a:pPr>
            <a:r>
              <a:rPr lang="en-CA" sz="2000">
                <a:latin typeface="Arial Nova Light"/>
                <a:cs typeface="Arial"/>
              </a:rPr>
              <a:t>Ensure your project requires Microdata</a:t>
            </a:r>
            <a:endParaRPr lang="en-US" sz="2000">
              <a:latin typeface="Arial Nova Light"/>
              <a:cs typeface="Arial"/>
            </a:endParaRPr>
          </a:p>
          <a:p>
            <a:pPr marL="457200" indent="-457200">
              <a:lnSpc>
                <a:spcPct val="100000"/>
              </a:lnSpc>
              <a:spcBef>
                <a:spcPts val="0"/>
              </a:spcBef>
              <a:buAutoNum type="arabicParenR"/>
            </a:pPr>
            <a:r>
              <a:rPr lang="en-CA" sz="2000">
                <a:latin typeface="Arial Nova Light"/>
                <a:cs typeface="Arial"/>
              </a:rPr>
              <a:t>Complete a project proposal </a:t>
            </a:r>
            <a:endParaRPr lang="en-US" sz="2000">
              <a:latin typeface="Arial Nova Light"/>
              <a:cs typeface="Arial"/>
            </a:endParaRPr>
          </a:p>
          <a:p>
            <a:pPr marL="457200" indent="-457200">
              <a:lnSpc>
                <a:spcPct val="100000"/>
              </a:lnSpc>
              <a:spcBef>
                <a:spcPts val="0"/>
              </a:spcBef>
              <a:buAutoNum type="arabicParenR"/>
            </a:pPr>
            <a:r>
              <a:rPr lang="en-CA" sz="2000">
                <a:latin typeface="Arial Nova Light"/>
                <a:cs typeface="Arial"/>
              </a:rPr>
              <a:t>Request a letter from your supervisor</a:t>
            </a:r>
            <a:endParaRPr lang="en-US" sz="2000">
              <a:latin typeface="Arial Nova Light"/>
              <a:cs typeface="Arial"/>
            </a:endParaRPr>
          </a:p>
          <a:p>
            <a:pPr marL="457200" indent="-457200">
              <a:lnSpc>
                <a:spcPct val="100000"/>
              </a:lnSpc>
              <a:spcBef>
                <a:spcPts val="0"/>
              </a:spcBef>
              <a:buAutoNum type="arabicParenR"/>
            </a:pPr>
            <a:r>
              <a:rPr lang="en-CA" sz="2000">
                <a:latin typeface="Arial Nova Light"/>
                <a:cs typeface="Arial"/>
              </a:rPr>
              <a:t>Upload your documents to the </a:t>
            </a:r>
            <a:r>
              <a:rPr lang="en-CA" sz="2000">
                <a:solidFill>
                  <a:srgbClr val="48A1FA"/>
                </a:solidFill>
                <a:latin typeface="Arial Nova Light"/>
                <a:cs typeface="Arial"/>
                <a:hlinkClick r:id="rId3">
                  <a:extLst>
                    <a:ext uri="{A12FA001-AC4F-418D-AE19-62706E023703}">
                      <ahyp:hlinkClr xmlns:ahyp="http://schemas.microsoft.com/office/drawing/2018/hyperlinkcolor" val="tx"/>
                    </a:ext>
                  </a:extLst>
                </a:hlinkClick>
              </a:rPr>
              <a:t>Microdata Access Platform</a:t>
            </a:r>
            <a:endParaRPr lang="en-CA" sz="2000">
              <a:latin typeface="Arial Nova Light"/>
              <a:cs typeface="Arial"/>
            </a:endParaRPr>
          </a:p>
          <a:p>
            <a:pPr marL="0" indent="0">
              <a:lnSpc>
                <a:spcPct val="100000"/>
              </a:lnSpc>
              <a:buNone/>
            </a:pPr>
            <a:endParaRPr lang="en-CA" sz="2000">
              <a:latin typeface="Arial Nova Light"/>
            </a:endParaRPr>
          </a:p>
          <a:p>
            <a:pPr>
              <a:lnSpc>
                <a:spcPct val="100000"/>
              </a:lnSpc>
              <a:spcBef>
                <a:spcPts val="0"/>
              </a:spcBef>
            </a:pPr>
            <a:endParaRPr lang="en-US" sz="2000">
              <a:latin typeface="Arial Nova Light"/>
            </a:endParaRPr>
          </a:p>
        </p:txBody>
      </p:sp>
    </p:spTree>
    <p:extLst>
      <p:ext uri="{BB962C8B-B14F-4D97-AF65-F5344CB8AC3E}">
        <p14:creationId xmlns:p14="http://schemas.microsoft.com/office/powerpoint/2010/main" val="2076948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3865D-7B12-4E00-9F36-6CF4EFAEB135}"/>
              </a:ext>
            </a:extLst>
          </p:cNvPr>
          <p:cNvSpPr>
            <a:spLocks noGrp="1"/>
          </p:cNvSpPr>
          <p:nvPr>
            <p:ph type="title"/>
          </p:nvPr>
        </p:nvSpPr>
        <p:spPr>
          <a:xfrm>
            <a:off x="838200" y="994611"/>
            <a:ext cx="11199312" cy="696077"/>
          </a:xfrm>
        </p:spPr>
        <p:txBody>
          <a:bodyPr>
            <a:noAutofit/>
          </a:bodyPr>
          <a:lstStyle/>
          <a:p>
            <a:r>
              <a:rPr lang="en-CA" sz="3600">
                <a:cs typeface="Arial"/>
              </a:rPr>
              <a:t>Find out more about CRDCN</a:t>
            </a:r>
          </a:p>
        </p:txBody>
      </p:sp>
      <p:sp>
        <p:nvSpPr>
          <p:cNvPr id="3" name="Content Placeholder 2">
            <a:extLst>
              <a:ext uri="{FF2B5EF4-FFF2-40B4-BE49-F238E27FC236}">
                <a16:creationId xmlns:a16="http://schemas.microsoft.com/office/drawing/2014/main" id="{33216745-F156-41E2-B0F0-5CF31137BA25}"/>
              </a:ext>
            </a:extLst>
          </p:cNvPr>
          <p:cNvSpPr>
            <a:spLocks noGrp="1"/>
          </p:cNvSpPr>
          <p:nvPr>
            <p:ph idx="1"/>
          </p:nvPr>
        </p:nvSpPr>
        <p:spPr>
          <a:xfrm>
            <a:off x="838200" y="1662787"/>
            <a:ext cx="11074052" cy="3676817"/>
          </a:xfrm>
        </p:spPr>
        <p:txBody>
          <a:bodyPr vert="horz" lIns="91440" tIns="45720" rIns="91440" bIns="45720" rtlCol="0" anchor="t">
            <a:normAutofit/>
          </a:bodyPr>
          <a:lstStyle/>
          <a:p>
            <a:pPr>
              <a:lnSpc>
                <a:spcPct val="100000"/>
              </a:lnSpc>
            </a:pPr>
            <a:r>
              <a:rPr lang="en-CA" sz="2000"/>
              <a:t>Visit the CRDCN </a:t>
            </a:r>
            <a:r>
              <a:rPr lang="en-CA" sz="2000">
                <a:solidFill>
                  <a:srgbClr val="000000"/>
                </a:solidFill>
                <a:hlinkClick r:id="rId2"/>
              </a:rPr>
              <a:t>website</a:t>
            </a:r>
            <a:endParaRPr lang="en-CA" sz="2000">
              <a:solidFill>
                <a:srgbClr val="000000"/>
              </a:solidFill>
            </a:endParaRPr>
          </a:p>
          <a:p>
            <a:pPr>
              <a:lnSpc>
                <a:spcPct val="100000"/>
              </a:lnSpc>
            </a:pPr>
            <a:r>
              <a:rPr lang="en-CA" sz="2000"/>
              <a:t>Sign up for the </a:t>
            </a:r>
            <a:r>
              <a:rPr lang="en-CA" sz="2000">
                <a:solidFill>
                  <a:srgbClr val="000000"/>
                </a:solidFill>
                <a:hlinkClick r:id="rId3"/>
              </a:rPr>
              <a:t>CRDCN newsletter</a:t>
            </a:r>
            <a:endParaRPr lang="en-CA" sz="2000">
              <a:solidFill>
                <a:srgbClr val="000000"/>
              </a:solidFill>
            </a:endParaRPr>
          </a:p>
          <a:p>
            <a:pPr>
              <a:lnSpc>
                <a:spcPct val="100000"/>
              </a:lnSpc>
            </a:pPr>
            <a:r>
              <a:rPr lang="en-CA" sz="2000"/>
              <a:t>Participate in the CRDCN </a:t>
            </a:r>
            <a:r>
              <a:rPr lang="en-CA" sz="2000">
                <a:solidFill>
                  <a:srgbClr val="000000"/>
                </a:solidFill>
                <a:hlinkClick r:id="rId4"/>
              </a:rPr>
              <a:t>annual conference and other training</a:t>
            </a:r>
            <a:endParaRPr lang="en-CA" sz="2000">
              <a:solidFill>
                <a:srgbClr val="000000"/>
              </a:solidFill>
            </a:endParaRPr>
          </a:p>
          <a:p>
            <a:pPr>
              <a:lnSpc>
                <a:spcPct val="100000"/>
              </a:lnSpc>
            </a:pPr>
            <a:r>
              <a:rPr lang="en-CA" sz="2000"/>
              <a:t>Search or browse the </a:t>
            </a:r>
            <a:r>
              <a:rPr lang="en-CA" sz="2000">
                <a:solidFill>
                  <a:srgbClr val="000000"/>
                </a:solidFill>
                <a:hlinkClick r:id="rId5"/>
              </a:rPr>
              <a:t>publications and reports</a:t>
            </a:r>
            <a:r>
              <a:rPr lang="en-CA" sz="2000">
                <a:solidFill>
                  <a:srgbClr val="000000"/>
                </a:solidFill>
              </a:rPr>
              <a:t> </a:t>
            </a:r>
            <a:r>
              <a:rPr lang="en-CA" sz="2000"/>
              <a:t>to get to know the work of the 2000+ researchers in the CRDCN community</a:t>
            </a:r>
          </a:p>
          <a:p>
            <a:pPr>
              <a:lnSpc>
                <a:spcPct val="100000"/>
              </a:lnSpc>
            </a:pPr>
            <a:r>
              <a:rPr lang="en-CA" sz="2000"/>
              <a:t>Learn more about the </a:t>
            </a:r>
            <a:r>
              <a:rPr lang="en-CA" sz="2000">
                <a:hlinkClick r:id="rId6"/>
              </a:rPr>
              <a:t>data access continuum </a:t>
            </a:r>
            <a:r>
              <a:rPr lang="en-CA" sz="2000"/>
              <a:t>(including the </a:t>
            </a:r>
            <a:r>
              <a:rPr lang="en-CA" sz="2000">
                <a:hlinkClick r:id="rId7"/>
              </a:rPr>
              <a:t>Data Liberation Initiative</a:t>
            </a:r>
            <a:r>
              <a:rPr lang="en-CA" sz="2000"/>
              <a:t>, </a:t>
            </a:r>
            <a:r>
              <a:rPr lang="en-CA" sz="2000">
                <a:hlinkClick r:id="rId8"/>
              </a:rPr>
              <a:t>Real Time Remote Access</a:t>
            </a:r>
            <a:r>
              <a:rPr lang="en-CA" sz="2000"/>
              <a:t> and </a:t>
            </a:r>
            <a:r>
              <a:rPr lang="en-CA" sz="2000">
                <a:solidFill>
                  <a:srgbClr val="8EAADB"/>
                </a:solidFill>
                <a:hlinkClick r:id="rId9"/>
              </a:rPr>
              <a:t>Public Use Microdata </a:t>
            </a:r>
            <a:r>
              <a:rPr lang="en-CA" sz="2000">
                <a:hlinkClick r:id="rId9"/>
              </a:rPr>
              <a:t>File</a:t>
            </a:r>
            <a:r>
              <a:rPr lang="en-CA" sz="2000"/>
              <a:t>) and </a:t>
            </a:r>
            <a:r>
              <a:rPr lang="en-CA" sz="2000">
                <a:solidFill>
                  <a:srgbClr val="48A1FA"/>
                </a:solidFill>
                <a:hlinkClick r:id="rId10"/>
              </a:rPr>
              <a:t>Statistics </a:t>
            </a:r>
            <a:r>
              <a:rPr lang="en-CA" sz="2000">
                <a:hlinkClick r:id="rId10"/>
              </a:rPr>
              <a:t>Canada</a:t>
            </a:r>
            <a:endParaRPr lang="en-CA" sz="2000"/>
          </a:p>
          <a:p>
            <a:pPr marL="0" indent="0">
              <a:lnSpc>
                <a:spcPct val="100000"/>
              </a:lnSpc>
              <a:spcBef>
                <a:spcPts val="0"/>
              </a:spcBef>
              <a:buNone/>
            </a:pPr>
            <a:endParaRPr lang="en-US" sz="2000"/>
          </a:p>
        </p:txBody>
      </p:sp>
    </p:spTree>
    <p:extLst>
      <p:ext uri="{BB962C8B-B14F-4D97-AF65-F5344CB8AC3E}">
        <p14:creationId xmlns:p14="http://schemas.microsoft.com/office/powerpoint/2010/main" val="1315434409"/>
      </p:ext>
    </p:extLst>
  </p:cSld>
  <p:clrMapOvr>
    <a:masterClrMapping/>
  </p:clrMapOvr>
</p:sld>
</file>

<file path=ppt/theme/theme1.xml><?xml version="1.0" encoding="utf-8"?>
<a:theme xmlns:a="http://schemas.openxmlformats.org/drawingml/2006/main" name="Office Theme">
  <a:themeElements>
    <a:clrScheme name="CRDCN Colours">
      <a:dk1>
        <a:srgbClr val="63656A"/>
      </a:dk1>
      <a:lt1>
        <a:sysClr val="window" lastClr="FFFFFF"/>
      </a:lt1>
      <a:dk2>
        <a:srgbClr val="1F516E"/>
      </a:dk2>
      <a:lt2>
        <a:srgbClr val="E1E3E4"/>
      </a:lt2>
      <a:accent1>
        <a:srgbClr val="527CA6"/>
      </a:accent1>
      <a:accent2>
        <a:srgbClr val="FEC465"/>
      </a:accent2>
      <a:accent3>
        <a:srgbClr val="D7B5C6"/>
      </a:accent3>
      <a:accent4>
        <a:srgbClr val="85C0FB"/>
      </a:accent4>
      <a:accent5>
        <a:srgbClr val="C5E0B3"/>
      </a:accent5>
      <a:accent6>
        <a:srgbClr val="FEE599"/>
      </a:accent6>
      <a:hlink>
        <a:srgbClr val="48A1FA"/>
      </a:hlink>
      <a:folHlink>
        <a:srgbClr val="8EAADB"/>
      </a:folHlink>
    </a:clrScheme>
    <a:fontScheme name="CRDCN Fonts">
      <a:majorFont>
        <a:latin typeface="Arial"/>
        <a:ea typeface=""/>
        <a:cs typeface=""/>
      </a:majorFont>
      <a:minorFont>
        <a:latin typeface="Arial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a4bcc66-5e39-4110-9353-c9a98f9b6b27">
      <Terms xmlns="http://schemas.microsoft.com/office/infopath/2007/PartnerControls"/>
    </lcf76f155ced4ddcb4097134ff3c332f>
    <TaxCatchAll xmlns="c9f1011f-09aa-438a-91e8-a3be1ebdc204" xsi:nil="true"/>
    <MediaLengthInSeconds xmlns="6a4bcc66-5e39-4110-9353-c9a98f9b6b27" xsi:nil="true"/>
    <SharedWithUsers xmlns="c9f1011f-09aa-438a-91e8-a3be1ebdc204">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417CCE3B9E2BF4C887E295A5737C2FE" ma:contentTypeVersion="17" ma:contentTypeDescription="Create a new document." ma:contentTypeScope="" ma:versionID="0f7f67ac62bcde7e5031c3a593d1f6f3">
  <xsd:schema xmlns:xsd="http://www.w3.org/2001/XMLSchema" xmlns:xs="http://www.w3.org/2001/XMLSchema" xmlns:p="http://schemas.microsoft.com/office/2006/metadata/properties" xmlns:ns2="6a4bcc66-5e39-4110-9353-c9a98f9b6b27" xmlns:ns3="c9f1011f-09aa-438a-91e8-a3be1ebdc204" targetNamespace="http://schemas.microsoft.com/office/2006/metadata/properties" ma:root="true" ma:fieldsID="99e084d2a782dc5a2983965808f91ee2" ns2:_="" ns3:_="">
    <xsd:import namespace="6a4bcc66-5e39-4110-9353-c9a98f9b6b27"/>
    <xsd:import namespace="c9f1011f-09aa-438a-91e8-a3be1ebdc20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3:SharedWithUsers" minOccurs="0"/>
                <xsd:element ref="ns3:SharedWithDetails" minOccurs="0"/>
                <xsd:element ref="ns2:lcf76f155ced4ddcb4097134ff3c332f" minOccurs="0"/>
                <xsd:element ref="ns3:TaxCatchAll"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4bcc66-5e39-4110-9353-c9a98f9b6b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e3badbea-0c6b-4d4f-9bff-f10d9c965206"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f1011f-09aa-438a-91e8-a3be1ebdc20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48d9aac9-65da-47c1-9859-3385ec636fd5}" ma:internalName="TaxCatchAll" ma:showField="CatchAllData" ma:web="c9f1011f-09aa-438a-91e8-a3be1ebdc20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55E7EBE-8F52-41E7-AED3-CEA8B1FA5B00}">
  <ds:schemaRefs>
    <ds:schemaRef ds:uri="6a4bcc66-5e39-4110-9353-c9a98f9b6b27"/>
    <ds:schemaRef ds:uri="c9f1011f-09aa-438a-91e8-a3be1ebdc20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6BA29483-5E78-4541-AD2D-42735FF9999B}">
  <ds:schemaRefs>
    <ds:schemaRef ds:uri="http://schemas.microsoft.com/sharepoint/v3/contenttype/forms"/>
  </ds:schemaRefs>
</ds:datastoreItem>
</file>

<file path=customXml/itemProps3.xml><?xml version="1.0" encoding="utf-8"?>
<ds:datastoreItem xmlns:ds="http://schemas.openxmlformats.org/officeDocument/2006/customXml" ds:itemID="{6CD6FE68-3EA0-413B-BA4A-95859A916766}">
  <ds:schemaRefs>
    <ds:schemaRef ds:uri="6a4bcc66-5e39-4110-9353-c9a98f9b6b27"/>
    <ds:schemaRef ds:uri="c9f1011f-09aa-438a-91e8-a3be1ebdc20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765</Words>
  <Application>Microsoft Office PowerPoint</Application>
  <PresentationFormat>Widescreen</PresentationFormat>
  <Paragraphs>80</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Arial Nova Light</vt:lpstr>
      <vt:lpstr>Calibri</vt:lpstr>
      <vt:lpstr>Office Theme</vt:lpstr>
      <vt:lpstr>CRDCN 101</vt:lpstr>
      <vt:lpstr>PowerPoint Presentation</vt:lpstr>
      <vt:lpstr>Statistics Canada microdata subject area categories</vt:lpstr>
      <vt:lpstr>Examples of datasets available via CRDCN</vt:lpstr>
      <vt:lpstr>Economic research in the RDCs</vt:lpstr>
      <vt:lpstr>RDC on the university campus</vt:lpstr>
      <vt:lpstr>Find out more about CRDCN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 El-Hajar</dc:creator>
  <cp:lastModifiedBy>Tess Hudson</cp:lastModifiedBy>
  <cp:revision>2</cp:revision>
  <dcterms:created xsi:type="dcterms:W3CDTF">2020-03-19T14:29:22Z</dcterms:created>
  <dcterms:modified xsi:type="dcterms:W3CDTF">2024-09-05T19:48:46Z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0x0101009417CCE3B9E2BF4C887E295A5737C2FE</vt:lpwstr>
  </property>
  <property fmtid="{D5CDD505-2E9C-101B-9397-08002B2CF9AE}" pid="3" name="MediaServiceImageTags">
    <vt:lpwstr/>
  </property>
  <property fmtid="{D5CDD505-2E9C-101B-9397-08002B2CF9AE}" pid="4" name="xd_ProgID">
    <vt:lpwstr/>
  </property>
  <property fmtid="{D5CDD505-2E9C-101B-9397-08002B2CF9AE}" pid="5" name="ComplianceAssetId">
    <vt:lpwstr/>
  </property>
  <property fmtid="{D5CDD505-2E9C-101B-9397-08002B2CF9AE}" pid="6" name="TemplateUrl">
    <vt:lpwstr/>
  </property>
  <property fmtid="{D5CDD505-2E9C-101B-9397-08002B2CF9AE}" pid="7" name="_ExtendedDescription">
    <vt:lpwstr/>
  </property>
  <property fmtid="{D5CDD505-2E9C-101B-9397-08002B2CF9AE}" pid="8" name="TriggerFlowInfo">
    <vt:lpwstr/>
  </property>
  <property fmtid="{D5CDD505-2E9C-101B-9397-08002B2CF9AE}" pid="9" name="xd_Signature">
    <vt:bool>false</vt:bool>
  </property>
</Properties>
</file>