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956A9-D1DD-0691-2075-25D1531A57C4}" v="245" dt="2022-03-15T18:28:22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7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CE62-7654-4FA9-92DF-193222C4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53328-5636-4F0A-8441-7ACFB843D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BD94-1EE2-4454-957A-4C36A365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8289-6461-4BA0-9B1F-C5C1C58A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67679-386C-4B2E-897D-71838D3D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30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5077-EF1A-49E2-9D8D-86529E7C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1155-B833-4369-AE8C-04474791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FDD54-2DE7-48A4-89DB-BBF4AF84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C975-601F-48A4-8E84-CC3FF18E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3274B-892C-447F-A95E-C9791C12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9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4AC4-6C74-4717-B34A-621F71F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6905"/>
            <a:ext cx="10515600" cy="98508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5A3E0-C3F7-4562-8B7B-3510980E2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9199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5E8C-E350-4E58-BF07-6B2DE54A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44346-2CEC-4AB0-8EEA-91B09DBB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4B917-B538-4C76-979B-12B6F915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2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1227F-4BFE-409A-AD58-9EA971BB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83B76-CF75-4B7F-B162-B091BAF8B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EA79-B6E2-4346-B1C8-79B27EF12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064EF-7CB3-4CF0-BCFE-CC3F5D9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B702-8805-4EEC-991A-3DAFE562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E5F35-B22B-4EAF-915D-199E3FDE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6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771B-8CE4-4051-B9EE-51F0A1C9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8674"/>
            <a:ext cx="10515600" cy="6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5E40-0F6C-43E5-AB88-5377579F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D0C5F-FE79-4417-8F74-AD961B71E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924E8-5ADE-43EB-8156-C4906FB72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4BD93-7C02-4848-9CF9-76B51EC4F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6F153-7944-47CF-A8CC-A8ACE979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66F71-C986-4DF9-84FA-77E8FBBC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7844D-B867-49BC-868D-E4D396B5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9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88D2-9270-41AF-A3CC-CD22109A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F6A8A-447D-4CB2-9157-9B119EF9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08110-DADE-4212-819F-DF2091C3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5D60B-0F02-4BB1-BD08-6D702382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8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D11A7-7C73-4B21-83D1-BBC267EB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E8E9C-8C3B-4080-81A2-D317123F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CCE25-F2DE-4547-8CBA-8D164A65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5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8366-A0F8-4C97-B9D0-BBBE29E8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D7DD2-4C4D-492C-A21B-C3A4C1124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C0719-CE2B-4C39-AC4A-2E70FCF5C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4A76B-4C72-4894-8BD3-5DC5334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CBA1D-B5AE-45CE-8C62-708E18ED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6D7E-2629-48B6-B98A-4C610119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4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56DD-85F7-40BF-AD6A-8CC45FA3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83E46-FDC5-4F10-B724-AADFABB78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C63C5-C2ED-4F9A-B51E-5952CAC8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2DEEC-BCC4-41DD-BD90-3938B822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2022-08-31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3AB1-9A4A-40F3-AFB2-7E9BC01B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396D1-9308-4BD5-B554-054D4C13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1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1916A9D-04F5-4BCC-BF3D-E7302456F46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" y="2085"/>
            <a:ext cx="12192000" cy="685382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4DCFD-5C2F-4F08-B2DD-3B3B6505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9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7F56A-5D87-4344-803A-18CC69A07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76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16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E22C-2DCA-45B6-BC10-EB7ADEE68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5BE24-FA45-4BD6-AAFF-B8F3243CF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3695"/>
            <a:ext cx="9144000" cy="102410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76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865D-7B12-4E00-9F36-6CF4EFAE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6745-F156-41E2-B0F0-5CF31137B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4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DCN Colours">
      <a:dk1>
        <a:srgbClr val="63656A"/>
      </a:dk1>
      <a:lt1>
        <a:sysClr val="window" lastClr="FFFFFF"/>
      </a:lt1>
      <a:dk2>
        <a:srgbClr val="1F516E"/>
      </a:dk2>
      <a:lt2>
        <a:srgbClr val="E1E3E4"/>
      </a:lt2>
      <a:accent1>
        <a:srgbClr val="527CA6"/>
      </a:accent1>
      <a:accent2>
        <a:srgbClr val="FEC465"/>
      </a:accent2>
      <a:accent3>
        <a:srgbClr val="D7B5C6"/>
      </a:accent3>
      <a:accent4>
        <a:srgbClr val="85C0FB"/>
      </a:accent4>
      <a:accent5>
        <a:srgbClr val="C5E0B3"/>
      </a:accent5>
      <a:accent6>
        <a:srgbClr val="FEE599"/>
      </a:accent6>
      <a:hlink>
        <a:srgbClr val="48A1FA"/>
      </a:hlink>
      <a:folHlink>
        <a:srgbClr val="8EAADB"/>
      </a:folHlink>
    </a:clrScheme>
    <a:fontScheme name="CRDCN Fonts">
      <a:majorFont>
        <a:latin typeface="Arial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99F3824AACA4CB5C02CA1B5B2DFAE" ma:contentTypeVersion="18" ma:contentTypeDescription="Create a new document." ma:contentTypeScope="" ma:versionID="a82cadda5fb3b1d71a3a47cb2940e45d">
  <xsd:schema xmlns:xsd="http://www.w3.org/2001/XMLSchema" xmlns:xs="http://www.w3.org/2001/XMLSchema" xmlns:p="http://schemas.microsoft.com/office/2006/metadata/properties" xmlns:ns2="fe770d8f-5db2-42ab-9109-2ccfbb694cc3" xmlns:ns3="e471432c-39b5-4e37-b6a1-0303f55f1001" targetNamespace="http://schemas.microsoft.com/office/2006/metadata/properties" ma:root="true" ma:fieldsID="c9ba8c9f7e2b511c9b7eec180f2f6d91" ns2:_="" ns3:_="">
    <xsd:import namespace="fe770d8f-5db2-42ab-9109-2ccfbb694cc3"/>
    <xsd:import namespace="e471432c-39b5-4e37-b6a1-0303f55f1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70d8f-5db2-42ab-9109-2ccfbb694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3badbea-0c6b-4d4f-9bff-f10d9c9652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1432c-39b5-4e37-b6a1-0303f55f1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fbaa82e-ed9a-4b83-8378-55e6d8546644}" ma:internalName="TaxCatchAll" ma:showField="CatchAllData" ma:web="e471432c-39b5-4e37-b6a1-0303f55f1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770d8f-5db2-42ab-9109-2ccfbb694cc3">
      <Terms xmlns="http://schemas.microsoft.com/office/infopath/2007/PartnerControls"/>
    </lcf76f155ced4ddcb4097134ff3c332f>
    <TaxCatchAll xmlns="e471432c-39b5-4e37-b6a1-0303f55f1001" xsi:nil="true"/>
    <_Flow_SignoffStatus xmlns="fe770d8f-5db2-42ab-9109-2ccfbb694cc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FB876A-791C-4C4C-A92D-29AC250C9F1B}"/>
</file>

<file path=customXml/itemProps2.xml><?xml version="1.0" encoding="utf-8"?>
<ds:datastoreItem xmlns:ds="http://schemas.openxmlformats.org/officeDocument/2006/customXml" ds:itemID="{555E7EBE-8F52-41E7-AED3-CEA8B1FA5B00}">
  <ds:schemaRefs>
    <ds:schemaRef ds:uri="http://www.w3.org/XML/1998/namespace"/>
    <ds:schemaRef ds:uri="http://schemas.microsoft.com/office/2006/documentManagement/types"/>
    <ds:schemaRef ds:uri="e471432c-39b5-4e37-b6a1-0303f55f1001"/>
    <ds:schemaRef ds:uri="fe770d8f-5db2-42ab-9109-2ccfbb694cc3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A29483-5E78-4541-AD2D-42735FF999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Nova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El-Hajar</dc:creator>
  <cp:lastModifiedBy>Ryan Murphy</cp:lastModifiedBy>
  <cp:revision>124</cp:revision>
  <dcterms:created xsi:type="dcterms:W3CDTF">2020-03-19T14:29:22Z</dcterms:created>
  <dcterms:modified xsi:type="dcterms:W3CDTF">2022-08-31T18:37:51Z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0x010100A3999F3824AACA4CB5C02CA1B5B2DFAE</vt:lpwstr>
  </property>
</Properties>
</file>