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98977B-886B-84C5-D070-0422877DC960}" v="1" dt="2021-06-17T15:22:36.342"/>
    <p1510:client id="{474AE447-1E87-BD67-E4FB-A3B59CDA33B6}" v="33" dt="2021-06-17T16:06:30.302"/>
    <p1510:client id="{5DFDAE57-3869-4B33-69F9-4730EF2F5281}" v="35" dt="2021-06-17T16:11:11.165"/>
    <p1510:client id="{60EF8DC1-E5DD-A584-0A6E-5C2226FC009C}" v="127" dt="2022-09-09T12:56:44.600"/>
    <p1510:client id="{7606B0AA-99CB-F0F2-B87F-D11D67888B99}" v="2" dt="2022-07-22T17:41:43.910"/>
    <p1510:client id="{9288DB26-03B3-4D70-69C9-4EA7272F947A}" v="17" dt="2021-07-07T13:10:50.688"/>
    <p1510:client id="{988EA097-1C9B-E8F6-2E68-7E9D0AF96AE6}" v="2" dt="2021-11-04T18:43:20.932"/>
    <p1510:client id="{AEBFF75C-7B73-410E-8F1E-E6FD7653ACCA}" v="4" dt="2020-03-19T14:30:38.240"/>
    <p1510:client id="{C3C57091-DF61-76F7-D145-DED088EE131A}" v="4" dt="2021-06-17T15:48:14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èle Anderson" userId="S::michele.anderson@crdcn.ca::2fbc88df-71dd-498a-af0a-517750797bea" providerId="AD" clId="Web-{60EF8DC1-E5DD-A584-0A6E-5C2226FC009C}"/>
    <pc:docChg chg="addSld delSld modSld">
      <pc:chgData name="Michèle Anderson" userId="S::michele.anderson@crdcn.ca::2fbc88df-71dd-498a-af0a-517750797bea" providerId="AD" clId="Web-{60EF8DC1-E5DD-A584-0A6E-5C2226FC009C}" dt="2022-09-09T12:56:44.600" v="134" actId="20577"/>
      <pc:docMkLst>
        <pc:docMk/>
      </pc:docMkLst>
      <pc:sldChg chg="modSp">
        <pc:chgData name="Michèle Anderson" userId="S::michele.anderson@crdcn.ca::2fbc88df-71dd-498a-af0a-517750797bea" providerId="AD" clId="Web-{60EF8DC1-E5DD-A584-0A6E-5C2226FC009C}" dt="2022-09-09T12:56:36.788" v="131" actId="20577"/>
        <pc:sldMkLst>
          <pc:docMk/>
          <pc:sldMk cId="247761308" sldId="256"/>
        </pc:sldMkLst>
        <pc:spChg chg="mod">
          <ac:chgData name="Michèle Anderson" userId="S::michele.anderson@crdcn.ca::2fbc88df-71dd-498a-af0a-517750797bea" providerId="AD" clId="Web-{60EF8DC1-E5DD-A584-0A6E-5C2226FC009C}" dt="2022-09-09T12:56:36.788" v="131" actId="20577"/>
          <ac:spMkLst>
            <pc:docMk/>
            <pc:sldMk cId="247761308" sldId="256"/>
            <ac:spMk id="2" creationId="{815CE22C-2DCA-45B6-BC10-EB7ADEE68658}"/>
          </ac:spMkLst>
        </pc:spChg>
      </pc:sldChg>
      <pc:sldChg chg="modSp">
        <pc:chgData name="Michèle Anderson" userId="S::michele.anderson@crdcn.ca::2fbc88df-71dd-498a-af0a-517750797bea" providerId="AD" clId="Web-{60EF8DC1-E5DD-A584-0A6E-5C2226FC009C}" dt="2022-09-09T12:56:44.600" v="134" actId="20577"/>
        <pc:sldMkLst>
          <pc:docMk/>
          <pc:sldMk cId="3260747145" sldId="257"/>
        </pc:sldMkLst>
        <pc:spChg chg="mod">
          <ac:chgData name="Michèle Anderson" userId="S::michele.anderson@crdcn.ca::2fbc88df-71dd-498a-af0a-517750797bea" providerId="AD" clId="Web-{60EF8DC1-E5DD-A584-0A6E-5C2226FC009C}" dt="2022-09-09T12:56:44.600" v="134" actId="20577"/>
          <ac:spMkLst>
            <pc:docMk/>
            <pc:sldMk cId="3260747145" sldId="257"/>
            <ac:spMk id="2" creationId="{B643865D-7B12-4E00-9F36-6CF4EFAEB135}"/>
          </ac:spMkLst>
        </pc:spChg>
        <pc:spChg chg="mod">
          <ac:chgData name="Michèle Anderson" userId="S::michele.anderson@crdcn.ca::2fbc88df-71dd-498a-af0a-517750797bea" providerId="AD" clId="Web-{60EF8DC1-E5DD-A584-0A6E-5C2226FC009C}" dt="2022-09-09T12:56:42.147" v="133" actId="20577"/>
          <ac:spMkLst>
            <pc:docMk/>
            <pc:sldMk cId="3260747145" sldId="257"/>
            <ac:spMk id="3" creationId="{33216745-F156-41E2-B0F0-5CF31137BA25}"/>
          </ac:spMkLst>
        </pc:spChg>
      </pc:sldChg>
      <pc:sldChg chg="addSp modSp new del mod modClrScheme chgLayout">
        <pc:chgData name="Michèle Anderson" userId="S::michele.anderson@crdcn.ca::2fbc88df-71dd-498a-af0a-517750797bea" providerId="AD" clId="Web-{60EF8DC1-E5DD-A584-0A6E-5C2226FC009C}" dt="2022-09-09T12:56:19.928" v="122"/>
        <pc:sldMkLst>
          <pc:docMk/>
          <pc:sldMk cId="1349128443" sldId="258"/>
        </pc:sldMkLst>
        <pc:spChg chg="mod ord">
          <ac:chgData name="Michèle Anderson" userId="S::michele.anderson@crdcn.ca::2fbc88df-71dd-498a-af0a-517750797bea" providerId="AD" clId="Web-{60EF8DC1-E5DD-A584-0A6E-5C2226FC009C}" dt="2022-09-09T12:45:56.228" v="25" actId="14100"/>
          <ac:spMkLst>
            <pc:docMk/>
            <pc:sldMk cId="1349128443" sldId="258"/>
            <ac:spMk id="2" creationId="{1211D45B-5093-C447-BAEF-D21371C4BE50}"/>
          </ac:spMkLst>
        </pc:spChg>
        <pc:spChg chg="add mod ord">
          <ac:chgData name="Michèle Anderson" userId="S::michele.anderson@crdcn.ca::2fbc88df-71dd-498a-af0a-517750797bea" providerId="AD" clId="Web-{60EF8DC1-E5DD-A584-0A6E-5C2226FC009C}" dt="2022-09-09T12:46:29.353" v="27" actId="20577"/>
          <ac:spMkLst>
            <pc:docMk/>
            <pc:sldMk cId="1349128443" sldId="258"/>
            <ac:spMk id="3" creationId="{FE0DD2CC-CF5B-40E1-D2BB-5CD37B3776D0}"/>
          </ac:spMkLst>
        </pc:spChg>
      </pc:sldChg>
      <pc:sldChg chg="modSp new del">
        <pc:chgData name="Michèle Anderson" userId="S::michele.anderson@crdcn.ca::2fbc88df-71dd-498a-af0a-517750797bea" providerId="AD" clId="Web-{60EF8DC1-E5DD-A584-0A6E-5C2226FC009C}" dt="2022-09-09T12:56:20.928" v="123"/>
        <pc:sldMkLst>
          <pc:docMk/>
          <pc:sldMk cId="773784674" sldId="259"/>
        </pc:sldMkLst>
        <pc:spChg chg="mod">
          <ac:chgData name="Michèle Anderson" userId="S::michele.anderson@crdcn.ca::2fbc88df-71dd-498a-af0a-517750797bea" providerId="AD" clId="Web-{60EF8DC1-E5DD-A584-0A6E-5C2226FC009C}" dt="2022-09-09T12:46:51.041" v="34" actId="20577"/>
          <ac:spMkLst>
            <pc:docMk/>
            <pc:sldMk cId="773784674" sldId="259"/>
            <ac:spMk id="2" creationId="{C4BEEFDC-F0CE-860B-05A8-ABBA82990E45}"/>
          </ac:spMkLst>
        </pc:spChg>
        <pc:spChg chg="mod">
          <ac:chgData name="Michèle Anderson" userId="S::michele.anderson@crdcn.ca::2fbc88df-71dd-498a-af0a-517750797bea" providerId="AD" clId="Web-{60EF8DC1-E5DD-A584-0A6E-5C2226FC009C}" dt="2022-09-09T12:47:03.776" v="37" actId="20577"/>
          <ac:spMkLst>
            <pc:docMk/>
            <pc:sldMk cId="773784674" sldId="259"/>
            <ac:spMk id="3" creationId="{23A9AA0F-3A2B-8D3E-0A18-5E70DD567BCC}"/>
          </ac:spMkLst>
        </pc:spChg>
      </pc:sldChg>
      <pc:sldChg chg="addSp delSp modSp new del mod modClrScheme chgLayout">
        <pc:chgData name="Michèle Anderson" userId="S::michele.anderson@crdcn.ca::2fbc88df-71dd-498a-af0a-517750797bea" providerId="AD" clId="Web-{60EF8DC1-E5DD-A584-0A6E-5C2226FC009C}" dt="2022-09-09T12:56:18.756" v="121"/>
        <pc:sldMkLst>
          <pc:docMk/>
          <pc:sldMk cId="1519945228" sldId="260"/>
        </pc:sldMkLst>
        <pc:spChg chg="del mod ord">
          <ac:chgData name="Michèle Anderson" userId="S::michele.anderson@crdcn.ca::2fbc88df-71dd-498a-af0a-517750797bea" providerId="AD" clId="Web-{60EF8DC1-E5DD-A584-0A6E-5C2226FC009C}" dt="2022-09-09T12:48:29.949" v="51"/>
          <ac:spMkLst>
            <pc:docMk/>
            <pc:sldMk cId="1519945228" sldId="260"/>
            <ac:spMk id="2" creationId="{DFA5F0A0-8E7A-8EB4-1330-01D66769F1A1}"/>
          </ac:spMkLst>
        </pc:spChg>
        <pc:spChg chg="mod ord">
          <ac:chgData name="Michèle Anderson" userId="S::michele.anderson@crdcn.ca::2fbc88df-71dd-498a-af0a-517750797bea" providerId="AD" clId="Web-{60EF8DC1-E5DD-A584-0A6E-5C2226FC009C}" dt="2022-09-09T12:55:54.130" v="119" actId="14100"/>
          <ac:spMkLst>
            <pc:docMk/>
            <pc:sldMk cId="1519945228" sldId="260"/>
            <ac:spMk id="3" creationId="{B545522A-B0AC-8BBE-72F3-BB4CD27C3216}"/>
          </ac:spMkLst>
        </pc:spChg>
        <pc:spChg chg="mod ord">
          <ac:chgData name="Michèle Anderson" userId="S::michele.anderson@crdcn.ca::2fbc88df-71dd-498a-af0a-517750797bea" providerId="AD" clId="Web-{60EF8DC1-E5DD-A584-0A6E-5C2226FC009C}" dt="2022-09-09T12:55:51.365" v="118" actId="14100"/>
          <ac:spMkLst>
            <pc:docMk/>
            <pc:sldMk cId="1519945228" sldId="260"/>
            <ac:spMk id="4" creationId="{33502D92-9BE4-1821-76D4-204A58A759AE}"/>
          </ac:spMkLst>
        </pc:spChg>
        <pc:spChg chg="add mod ord">
          <ac:chgData name="Michèle Anderson" userId="S::michele.anderson@crdcn.ca::2fbc88df-71dd-498a-af0a-517750797bea" providerId="AD" clId="Web-{60EF8DC1-E5DD-A584-0A6E-5C2226FC009C}" dt="2022-09-09T12:55:48.615" v="117" actId="20577"/>
          <ac:spMkLst>
            <pc:docMk/>
            <pc:sldMk cId="1519945228" sldId="260"/>
            <ac:spMk id="5" creationId="{3F7D935B-B1C5-18B7-ADA7-C1288F3667F0}"/>
          </ac:spMkLst>
        </pc:spChg>
        <pc:spChg chg="add mod ord">
          <ac:chgData name="Michèle Anderson" userId="S::michele.anderson@crdcn.ca::2fbc88df-71dd-498a-af0a-517750797bea" providerId="AD" clId="Web-{60EF8DC1-E5DD-A584-0A6E-5C2226FC009C}" dt="2022-09-09T12:55:56.568" v="120" actId="1076"/>
          <ac:spMkLst>
            <pc:docMk/>
            <pc:sldMk cId="1519945228" sldId="260"/>
            <ac:spMk id="6" creationId="{BC798C4D-272A-A140-2FE4-C7FB9116E815}"/>
          </ac:spMkLst>
        </pc:spChg>
      </pc:sldChg>
      <pc:sldChg chg="addSp delSp modSp new del mod modClrScheme chgLayout">
        <pc:chgData name="Michèle Anderson" userId="S::michele.anderson@crdcn.ca::2fbc88df-71dd-498a-af0a-517750797bea" providerId="AD" clId="Web-{60EF8DC1-E5DD-A584-0A6E-5C2226FC009C}" dt="2022-09-09T12:47:57.886" v="48"/>
        <pc:sldMkLst>
          <pc:docMk/>
          <pc:sldMk cId="3100937609" sldId="260"/>
        </pc:sldMkLst>
        <pc:spChg chg="del mod ord">
          <ac:chgData name="Michèle Anderson" userId="S::michele.anderson@crdcn.ca::2fbc88df-71dd-498a-af0a-517750797bea" providerId="AD" clId="Web-{60EF8DC1-E5DD-A584-0A6E-5C2226FC009C}" dt="2022-09-09T12:47:52.042" v="47"/>
          <ac:spMkLst>
            <pc:docMk/>
            <pc:sldMk cId="3100937609" sldId="260"/>
            <ac:spMk id="2" creationId="{3830F6DC-0A3B-0C66-9EC1-D13AB2E3811E}"/>
          </ac:spMkLst>
        </pc:spChg>
        <pc:spChg chg="mod ord">
          <ac:chgData name="Michèle Anderson" userId="S::michele.anderson@crdcn.ca::2fbc88df-71dd-498a-af0a-517750797bea" providerId="AD" clId="Web-{60EF8DC1-E5DD-A584-0A6E-5C2226FC009C}" dt="2022-09-09T12:47:40.620" v="42"/>
          <ac:spMkLst>
            <pc:docMk/>
            <pc:sldMk cId="3100937609" sldId="260"/>
            <ac:spMk id="3" creationId="{EB820A67-E119-0734-90AF-2D7C0E871ED3}"/>
          </ac:spMkLst>
        </pc:spChg>
        <pc:spChg chg="add mod ord">
          <ac:chgData name="Michèle Anderson" userId="S::michele.anderson@crdcn.ca::2fbc88df-71dd-498a-af0a-517750797bea" providerId="AD" clId="Web-{60EF8DC1-E5DD-A584-0A6E-5C2226FC009C}" dt="2022-09-09T12:47:48.902" v="46" actId="20577"/>
          <ac:spMkLst>
            <pc:docMk/>
            <pc:sldMk cId="3100937609" sldId="260"/>
            <ac:spMk id="4" creationId="{90B6B855-9B35-A78A-915F-83B4B8455E8E}"/>
          </ac:spMkLst>
        </pc:spChg>
        <pc:spChg chg="add mod ord">
          <ac:chgData name="Michèle Anderson" userId="S::michele.anderson@crdcn.ca::2fbc88df-71dd-498a-af0a-517750797bea" providerId="AD" clId="Web-{60EF8DC1-E5DD-A584-0A6E-5C2226FC009C}" dt="2022-09-09T12:47:40.620" v="42"/>
          <ac:spMkLst>
            <pc:docMk/>
            <pc:sldMk cId="3100937609" sldId="260"/>
            <ac:spMk id="5" creationId="{44615A4B-9D2D-57FE-8738-09FE1A3A42CB}"/>
          </ac:spMkLst>
        </pc:spChg>
        <pc:spChg chg="add mod ord">
          <ac:chgData name="Michèle Anderson" userId="S::michele.anderson@crdcn.ca::2fbc88df-71dd-498a-af0a-517750797bea" providerId="AD" clId="Web-{60EF8DC1-E5DD-A584-0A6E-5C2226FC009C}" dt="2022-09-09T12:47:40.620" v="42"/>
          <ac:spMkLst>
            <pc:docMk/>
            <pc:sldMk cId="3100937609" sldId="260"/>
            <ac:spMk id="6" creationId="{36A0CDB8-F5FC-3A19-F6C9-6E53A05C1010}"/>
          </ac:spMkLst>
        </pc:spChg>
      </pc:sldChg>
    </pc:docChg>
  </pc:docChgLst>
  <pc:docChgLst>
    <pc:chgData name="Ryan Murphy" userId="S::ryan.murphy@crdcn.ca::6a59a6f2-df95-445c-b6bd-3e598fbd0ebb" providerId="AD" clId="Web-{7606B0AA-99CB-F0F2-B87F-D11D67888B99}"/>
    <pc:docChg chg="modSld">
      <pc:chgData name="Ryan Murphy" userId="S::ryan.murphy@crdcn.ca::6a59a6f2-df95-445c-b6bd-3e598fbd0ebb" providerId="AD" clId="Web-{7606B0AA-99CB-F0F2-B87F-D11D67888B99}" dt="2022-07-22T17:41:43.910" v="1"/>
      <pc:docMkLst>
        <pc:docMk/>
      </pc:docMkLst>
      <pc:sldChg chg="addSp delSp">
        <pc:chgData name="Ryan Murphy" userId="S::ryan.murphy@crdcn.ca::6a59a6f2-df95-445c-b6bd-3e598fbd0ebb" providerId="AD" clId="Web-{7606B0AA-99CB-F0F2-B87F-D11D67888B99}" dt="2022-07-22T17:41:43.910" v="1"/>
        <pc:sldMkLst>
          <pc:docMk/>
          <pc:sldMk cId="247761308" sldId="256"/>
        </pc:sldMkLst>
        <pc:spChg chg="add del">
          <ac:chgData name="Ryan Murphy" userId="S::ryan.murphy@crdcn.ca::6a59a6f2-df95-445c-b6bd-3e598fbd0ebb" providerId="AD" clId="Web-{7606B0AA-99CB-F0F2-B87F-D11D67888B99}" dt="2022-07-22T17:41:43.910" v="1"/>
          <ac:spMkLst>
            <pc:docMk/>
            <pc:sldMk cId="247761308" sldId="256"/>
            <ac:spMk id="4" creationId="{85A90F38-C5E6-F932-1222-A2DBFDEE57CC}"/>
          </ac:spMkLst>
        </pc:spChg>
      </pc:sldChg>
    </pc:docChg>
  </pc:docChgLst>
  <pc:docChgLst>
    <pc:chgData name="Ryan Murphy" userId="S::ryan.murphy@crdcn.ca::6a59a6f2-df95-445c-b6bd-3e598fbd0ebb" providerId="AD" clId="Web-{988EA097-1C9B-E8F6-2E68-7E9D0AF96AE6}"/>
    <pc:docChg chg="modSld">
      <pc:chgData name="Ryan Murphy" userId="S::ryan.murphy@crdcn.ca::6a59a6f2-df95-445c-b6bd-3e598fbd0ebb" providerId="AD" clId="Web-{988EA097-1C9B-E8F6-2E68-7E9D0AF96AE6}" dt="2021-11-04T18:43:20.932" v="1"/>
      <pc:docMkLst>
        <pc:docMk/>
      </pc:docMkLst>
      <pc:sldChg chg="addSp delSp">
        <pc:chgData name="Ryan Murphy" userId="S::ryan.murphy@crdcn.ca::6a59a6f2-df95-445c-b6bd-3e598fbd0ebb" providerId="AD" clId="Web-{988EA097-1C9B-E8F6-2E68-7E9D0AF96AE6}" dt="2021-11-04T18:43:20.932" v="1"/>
        <pc:sldMkLst>
          <pc:docMk/>
          <pc:sldMk cId="247761308" sldId="256"/>
        </pc:sldMkLst>
        <pc:spChg chg="add del">
          <ac:chgData name="Ryan Murphy" userId="S::ryan.murphy@crdcn.ca::6a59a6f2-df95-445c-b6bd-3e598fbd0ebb" providerId="AD" clId="Web-{988EA097-1C9B-E8F6-2E68-7E9D0AF96AE6}" dt="2021-11-04T18:43:20.932" v="1"/>
          <ac:spMkLst>
            <pc:docMk/>
            <pc:sldMk cId="247761308" sldId="256"/>
            <ac:spMk id="4" creationId="{91A1AA29-A558-4E9B-BE8A-638915BF65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CE62-7654-4FA9-92DF-193222C40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53328-5636-4F0A-8441-7ACFB843D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EBD94-1EE2-4454-957A-4C36A365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7CE0-5509-430C-BE72-EA262CB2E4BD}" type="datetimeFigureOut">
              <a:rPr lang="en-CA" smtClean="0"/>
              <a:t>2022-09-09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D8289-6461-4BA0-9B1F-C5C1C58A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67679-386C-4B2E-897D-71838D3D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30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5077-EF1A-49E2-9D8D-86529E7C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31155-B833-4369-AE8C-04474791C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FDD54-2DE7-48A4-89DB-BBF4AF84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7CE0-5509-430C-BE72-EA262CB2E4BD}" type="datetimeFigureOut">
              <a:rPr lang="en-CA" smtClean="0"/>
              <a:t>2022-09-09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AC975-601F-48A4-8E84-CC3FF18E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3274B-892C-447F-A95E-C9791C12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192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4AC4-6C74-4717-B34A-621F71FD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6905"/>
            <a:ext cx="10515600" cy="98508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5A3E0-C3F7-4562-8B7B-3510980E2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9199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25E8C-E350-4E58-BF07-6B2DE54A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7CE0-5509-430C-BE72-EA262CB2E4BD}" type="datetimeFigureOut">
              <a:rPr lang="en-CA" smtClean="0"/>
              <a:t>2022-09-09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44346-2CEC-4AB0-8EEA-91B09DBB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4B917-B538-4C76-979B-12B6F915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25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1227F-4BFE-409A-AD58-9EA971BB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83B76-CF75-4B7F-B162-B091BAF8B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AEA79-B6E2-4346-B1C8-79B27EF12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064EF-7CB3-4CF0-BCFE-CC3F5D94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7CE0-5509-430C-BE72-EA262CB2E4BD}" type="datetimeFigureOut">
              <a:rPr lang="en-CA" smtClean="0"/>
              <a:t>2022-09-09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B702-8805-4EEC-991A-3DAFE562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E5F35-B22B-4EAF-915D-199E3FDE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66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5771B-8CE4-4051-B9EE-51F0A1C9D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8674"/>
            <a:ext cx="10515600" cy="6720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25E40-0F6C-43E5-AB88-5377579F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D0C5F-FE79-4417-8F74-AD961B71E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924E8-5ADE-43EB-8156-C4906FB72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4BD93-7C02-4848-9CF9-76B51EC4F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96F153-7944-47CF-A8CC-A8ACE9790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7CE0-5509-430C-BE72-EA262CB2E4BD}" type="datetimeFigureOut">
              <a:rPr lang="en-CA" smtClean="0"/>
              <a:t>2022-09-09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066F71-C986-4DF9-84FA-77E8FBBC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D7844D-B867-49BC-868D-E4D396B5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92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88D2-9270-41AF-A3CC-CD22109A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EF6A8A-447D-4CB2-9157-9B119EF9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7CE0-5509-430C-BE72-EA262CB2E4BD}" type="datetimeFigureOut">
              <a:rPr lang="en-CA" smtClean="0"/>
              <a:t>2022-09-09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08110-DADE-4212-819F-DF2091C3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5D60B-0F02-4BB1-BD08-6D7023823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88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D11A7-7C73-4B21-83D1-BBC267EB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7CE0-5509-430C-BE72-EA262CB2E4BD}" type="datetimeFigureOut">
              <a:rPr lang="en-CA" smtClean="0"/>
              <a:t>2022-09-09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DE8E9C-8C3B-4080-81A2-D317123F0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CCE25-F2DE-4547-8CBA-8D164A65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5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B8366-A0F8-4C97-B9D0-BBBE29E85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D7DD2-4C4D-492C-A21B-C3A4C1124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C0719-CE2B-4C39-AC4A-2E70FCF5C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4A76B-4C72-4894-8BD3-5DC5334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7CE0-5509-430C-BE72-EA262CB2E4BD}" type="datetimeFigureOut">
              <a:rPr lang="en-CA" smtClean="0"/>
              <a:t>2022-09-09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CBA1D-B5AE-45CE-8C62-708E18ED1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36D7E-2629-48B6-B98A-4C610119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46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856DD-85F7-40BF-AD6A-8CC45FA3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A83E46-FDC5-4F10-B724-AADFABB78E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C63C5-C2ED-4F9A-B51E-5952CAC8F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2DEEC-BCC4-41DD-BD90-3938B822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7CE0-5509-430C-BE72-EA262CB2E4BD}" type="datetimeFigureOut">
              <a:rPr lang="en-CA" smtClean="0"/>
              <a:t>2022-09-09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63AB1-9A4A-40F3-AFB2-7E9BC01B9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396D1-9308-4BD5-B554-054D4C13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81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1916A9D-04F5-4BCC-BF3D-E7302456F46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142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4DCFD-5C2F-4F08-B2DD-3B3B6505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4611"/>
            <a:ext cx="10515600" cy="696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7F56A-5D87-4344-803A-18CC69A07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76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A36DD-87F0-42B7-A4E7-17D9C1A2E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47CE0-5509-430C-BE72-EA262CB2E4BD}" type="datetimeFigureOut">
              <a:rPr lang="en-CA" smtClean="0"/>
              <a:t>2022-09-09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06491-829D-4094-B9C9-6CF0B482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33234-01A5-4AAB-8D58-8214239C7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16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E22C-2DCA-45B6-BC10-EB7ADEE68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ea typeface="+mj-lt"/>
                <a:cs typeface="+mj-lt"/>
              </a:rPr>
              <a:t>Title</a:t>
            </a:r>
            <a:endParaRPr lang="en-US"/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5BE24-FA45-4BD6-AAFF-B8F3243CF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3695"/>
            <a:ext cx="9144000" cy="10241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776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3865D-7B12-4E00-9F36-6CF4EFAEB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6745-F156-41E2-B0F0-5CF31137B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CA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4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DCN Colours">
      <a:dk1>
        <a:srgbClr val="63656A"/>
      </a:dk1>
      <a:lt1>
        <a:sysClr val="window" lastClr="FFFFFF"/>
      </a:lt1>
      <a:dk2>
        <a:srgbClr val="1F516E"/>
      </a:dk2>
      <a:lt2>
        <a:srgbClr val="E1E3E4"/>
      </a:lt2>
      <a:accent1>
        <a:srgbClr val="527CA6"/>
      </a:accent1>
      <a:accent2>
        <a:srgbClr val="FEC465"/>
      </a:accent2>
      <a:accent3>
        <a:srgbClr val="D7B5C6"/>
      </a:accent3>
      <a:accent4>
        <a:srgbClr val="85C0FB"/>
      </a:accent4>
      <a:accent5>
        <a:srgbClr val="C5E0B3"/>
      </a:accent5>
      <a:accent6>
        <a:srgbClr val="FEE599"/>
      </a:accent6>
      <a:hlink>
        <a:srgbClr val="48A1FA"/>
      </a:hlink>
      <a:folHlink>
        <a:srgbClr val="8EAADB"/>
      </a:folHlink>
    </a:clrScheme>
    <a:fontScheme name="CRDCN Fonts">
      <a:majorFont>
        <a:latin typeface="Arial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770d8f-5db2-42ab-9109-2ccfbb694cc3">
      <Terms xmlns="http://schemas.microsoft.com/office/infopath/2007/PartnerControls"/>
    </lcf76f155ced4ddcb4097134ff3c332f>
    <TaxCatchAll xmlns="e471432c-39b5-4e37-b6a1-0303f55f1001" xsi:nil="true"/>
    <_Flow_SignoffStatus xmlns="fe770d8f-5db2-42ab-9109-2ccfbb694cc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99F3824AACA4CB5C02CA1B5B2DFAE" ma:contentTypeVersion="18" ma:contentTypeDescription="Create a new document." ma:contentTypeScope="" ma:versionID="a82cadda5fb3b1d71a3a47cb2940e45d">
  <xsd:schema xmlns:xsd="http://www.w3.org/2001/XMLSchema" xmlns:xs="http://www.w3.org/2001/XMLSchema" xmlns:p="http://schemas.microsoft.com/office/2006/metadata/properties" xmlns:ns2="fe770d8f-5db2-42ab-9109-2ccfbb694cc3" xmlns:ns3="e471432c-39b5-4e37-b6a1-0303f55f1001" targetNamespace="http://schemas.microsoft.com/office/2006/metadata/properties" ma:root="true" ma:fieldsID="c9ba8c9f7e2b511c9b7eec180f2f6d91" ns2:_="" ns3:_="">
    <xsd:import namespace="fe770d8f-5db2-42ab-9109-2ccfbb694cc3"/>
    <xsd:import namespace="e471432c-39b5-4e37-b6a1-0303f55f10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70d8f-5db2-42ab-9109-2ccfbb694c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3badbea-0c6b-4d4f-9bff-f10d9c9652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1432c-39b5-4e37-b6a1-0303f55f100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fbaa82e-ed9a-4b83-8378-55e6d8546644}" ma:internalName="TaxCatchAll" ma:showField="CatchAllData" ma:web="e471432c-39b5-4e37-b6a1-0303f55f1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5E7EBE-8F52-41E7-AED3-CEA8B1FA5B00}">
  <ds:schemaRefs>
    <ds:schemaRef ds:uri="http://schemas.microsoft.com/office/2006/metadata/properties"/>
    <ds:schemaRef ds:uri="http://schemas.microsoft.com/office/infopath/2007/PartnerControls"/>
    <ds:schemaRef ds:uri="fe770d8f-5db2-42ab-9109-2ccfbb694cc3"/>
    <ds:schemaRef ds:uri="e471432c-39b5-4e37-b6a1-0303f55f1001"/>
  </ds:schemaRefs>
</ds:datastoreItem>
</file>

<file path=customXml/itemProps2.xml><?xml version="1.0" encoding="utf-8"?>
<ds:datastoreItem xmlns:ds="http://schemas.openxmlformats.org/officeDocument/2006/customXml" ds:itemID="{F4031643-2C28-4279-9F2B-1895B037D1AB}"/>
</file>

<file path=customXml/itemProps3.xml><?xml version="1.0" encoding="utf-8"?>
<ds:datastoreItem xmlns:ds="http://schemas.openxmlformats.org/officeDocument/2006/customXml" ds:itemID="{6BA29483-5E78-4541-AD2D-42735FF999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El-Hajar</dc:creator>
  <cp:revision>96</cp:revision>
  <dcterms:created xsi:type="dcterms:W3CDTF">2020-03-19T14:29:22Z</dcterms:created>
  <dcterms:modified xsi:type="dcterms:W3CDTF">2022-09-09T12:56:48Z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0x010100A3999F3824AACA4CB5C02CA1B5B2DFAE</vt:lpwstr>
  </property>
  <property fmtid="{D5CDD505-2E9C-101B-9397-08002B2CF9AE}" pid="3" name="MediaServiceImageTags">
    <vt:lpwstr/>
  </property>
</Properties>
</file>