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5956A9-D1DD-0691-2075-25D1531A57C4}" v="245" dt="2022-03-15T18:28:22.592"/>
    <p1510:client id="{9192E4EF-82C2-0C30-8DCB-0C7D770F7A3A}" v="1" dt="2023-04-27T15:40:35.2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an Murphy" userId="S::ryan.murphy@crdcn.ca::6a59a6f2-df95-445c-b6bd-3e598fbd0ebb" providerId="AD" clId="Web-{9192E4EF-82C2-0C30-8DCB-0C7D770F7A3A}"/>
    <pc:docChg chg="modSld">
      <pc:chgData name="Ryan Murphy" userId="S::ryan.murphy@crdcn.ca::6a59a6f2-df95-445c-b6bd-3e598fbd0ebb" providerId="AD" clId="Web-{9192E4EF-82C2-0C30-8DCB-0C7D770F7A3A}" dt="2023-04-27T15:40:35.205" v="0"/>
      <pc:docMkLst>
        <pc:docMk/>
      </pc:docMkLst>
      <pc:sldChg chg="delSp">
        <pc:chgData name="Ryan Murphy" userId="S::ryan.murphy@crdcn.ca::6a59a6f2-df95-445c-b6bd-3e598fbd0ebb" providerId="AD" clId="Web-{9192E4EF-82C2-0C30-8DCB-0C7D770F7A3A}" dt="2023-04-27T15:40:35.205" v="0"/>
        <pc:sldMkLst>
          <pc:docMk/>
          <pc:sldMk cId="247761308" sldId="256"/>
        </pc:sldMkLst>
        <pc:spChg chg="del">
          <ac:chgData name="Ryan Murphy" userId="S::ryan.murphy@crdcn.ca::6a59a6f2-df95-445c-b6bd-3e598fbd0ebb" providerId="AD" clId="Web-{9192E4EF-82C2-0C30-8DCB-0C7D770F7A3A}" dt="2023-04-27T15:40:35.205" v="0"/>
          <ac:spMkLst>
            <pc:docMk/>
            <pc:sldMk cId="247761308" sldId="256"/>
            <ac:spMk id="3" creationId="{9505BE24-FA45-4BD6-AAFF-B8F3243CFF8B}"/>
          </ac:spMkLst>
        </pc:spChg>
      </pc:sldChg>
    </pc:docChg>
  </pc:docChgLst>
  <pc:docChgLst>
    <pc:chgData name="Martin Taylor" userId="S::martin.taylor@crdcn.ca::5a4565e1-eb69-4779-aa5f-beb6b0fc4ea4" providerId="AD" clId="Web-{585956A9-D1DD-0691-2075-25D1531A57C4}"/>
    <pc:docChg chg="addSld delSld modSld">
      <pc:chgData name="Martin Taylor" userId="S::martin.taylor@crdcn.ca::5a4565e1-eb69-4779-aa5f-beb6b0fc4ea4" providerId="AD" clId="Web-{585956A9-D1DD-0691-2075-25D1531A57C4}" dt="2022-03-15T18:28:22.577" v="236"/>
      <pc:docMkLst>
        <pc:docMk/>
      </pc:docMkLst>
      <pc:sldChg chg="modSp add del">
        <pc:chgData name="Martin Taylor" userId="S::martin.taylor@crdcn.ca::5a4565e1-eb69-4779-aa5f-beb6b0fc4ea4" providerId="AD" clId="Web-{585956A9-D1DD-0691-2075-25D1531A57C4}" dt="2022-03-15T18:27:49.748" v="232" actId="20577"/>
        <pc:sldMkLst>
          <pc:docMk/>
          <pc:sldMk cId="247761308" sldId="256"/>
        </pc:sldMkLst>
        <pc:spChg chg="mod">
          <ac:chgData name="Martin Taylor" userId="S::martin.taylor@crdcn.ca::5a4565e1-eb69-4779-aa5f-beb6b0fc4ea4" providerId="AD" clId="Web-{585956A9-D1DD-0691-2075-25D1531A57C4}" dt="2022-03-15T18:27:43.139" v="231" actId="20577"/>
          <ac:spMkLst>
            <pc:docMk/>
            <pc:sldMk cId="247761308" sldId="256"/>
            <ac:spMk id="2" creationId="{815CE22C-2DCA-45B6-BC10-EB7ADEE68658}"/>
          </ac:spMkLst>
        </pc:spChg>
        <pc:spChg chg="mod">
          <ac:chgData name="Martin Taylor" userId="S::martin.taylor@crdcn.ca::5a4565e1-eb69-4779-aa5f-beb6b0fc4ea4" providerId="AD" clId="Web-{585956A9-D1DD-0691-2075-25D1531A57C4}" dt="2022-03-15T18:27:49.748" v="232" actId="20577"/>
          <ac:spMkLst>
            <pc:docMk/>
            <pc:sldMk cId="247761308" sldId="256"/>
            <ac:spMk id="3" creationId="{9505BE24-FA45-4BD6-AAFF-B8F3243CFF8B}"/>
          </ac:spMkLst>
        </pc:spChg>
      </pc:sldChg>
      <pc:sldChg chg="modSp add del">
        <pc:chgData name="Martin Taylor" userId="S::martin.taylor@crdcn.ca::5a4565e1-eb69-4779-aa5f-beb6b0fc4ea4" providerId="AD" clId="Web-{585956A9-D1DD-0691-2075-25D1531A57C4}" dt="2022-03-15T18:28:14.780" v="234" actId="20577"/>
        <pc:sldMkLst>
          <pc:docMk/>
          <pc:sldMk cId="3260747145" sldId="257"/>
        </pc:sldMkLst>
        <pc:spChg chg="mod">
          <ac:chgData name="Martin Taylor" userId="S::martin.taylor@crdcn.ca::5a4565e1-eb69-4779-aa5f-beb6b0fc4ea4" providerId="AD" clId="Web-{585956A9-D1DD-0691-2075-25D1531A57C4}" dt="2022-03-15T18:28:09.405" v="233" actId="20577"/>
          <ac:spMkLst>
            <pc:docMk/>
            <pc:sldMk cId="3260747145" sldId="257"/>
            <ac:spMk id="2" creationId="{B643865D-7B12-4E00-9F36-6CF4EFAEB135}"/>
          </ac:spMkLst>
        </pc:spChg>
        <pc:spChg chg="mod">
          <ac:chgData name="Martin Taylor" userId="S::martin.taylor@crdcn.ca::5a4565e1-eb69-4779-aa5f-beb6b0fc4ea4" providerId="AD" clId="Web-{585956A9-D1DD-0691-2075-25D1531A57C4}" dt="2022-03-15T18:28:14.780" v="234" actId="20577"/>
          <ac:spMkLst>
            <pc:docMk/>
            <pc:sldMk cId="3260747145" sldId="257"/>
            <ac:spMk id="3" creationId="{33216745-F156-41E2-B0F0-5CF31137BA25}"/>
          </ac:spMkLst>
        </pc:spChg>
      </pc:sldChg>
      <pc:sldChg chg="modSp new add del">
        <pc:chgData name="Martin Taylor" userId="S::martin.taylor@crdcn.ca::5a4565e1-eb69-4779-aa5f-beb6b0fc4ea4" providerId="AD" clId="Web-{585956A9-D1DD-0691-2075-25D1531A57C4}" dt="2022-03-15T18:28:19.358" v="235"/>
        <pc:sldMkLst>
          <pc:docMk/>
          <pc:sldMk cId="3210498592" sldId="258"/>
        </pc:sldMkLst>
        <pc:spChg chg="mod">
          <ac:chgData name="Martin Taylor" userId="S::martin.taylor@crdcn.ca::5a4565e1-eb69-4779-aa5f-beb6b0fc4ea4" providerId="AD" clId="Web-{585956A9-D1DD-0691-2075-25D1531A57C4}" dt="2022-03-15T17:55:15.629" v="109" actId="20577"/>
          <ac:spMkLst>
            <pc:docMk/>
            <pc:sldMk cId="3210498592" sldId="258"/>
            <ac:spMk id="2" creationId="{AD701694-EB10-4DF8-8F27-A3CCD0B568F1}"/>
          </ac:spMkLst>
        </pc:spChg>
        <pc:spChg chg="mod">
          <ac:chgData name="Martin Taylor" userId="S::martin.taylor@crdcn.ca::5a4565e1-eb69-4779-aa5f-beb6b0fc4ea4" providerId="AD" clId="Web-{585956A9-D1DD-0691-2075-25D1531A57C4}" dt="2022-03-15T18:00:33.695" v="210" actId="20577"/>
          <ac:spMkLst>
            <pc:docMk/>
            <pc:sldMk cId="3210498592" sldId="258"/>
            <ac:spMk id="3" creationId="{7C9E4C35-2600-46DB-A2F1-4AC42A88CB99}"/>
          </ac:spMkLst>
        </pc:spChg>
      </pc:sldChg>
      <pc:sldChg chg="addSp delSp modSp new add del">
        <pc:chgData name="Martin Taylor" userId="S::martin.taylor@crdcn.ca::5a4565e1-eb69-4779-aa5f-beb6b0fc4ea4" providerId="AD" clId="Web-{585956A9-D1DD-0691-2075-25D1531A57C4}" dt="2022-03-15T18:28:22.577" v="236"/>
        <pc:sldMkLst>
          <pc:docMk/>
          <pc:sldMk cId="2483083449" sldId="259"/>
        </pc:sldMkLst>
        <pc:spChg chg="mod">
          <ac:chgData name="Martin Taylor" userId="S::martin.taylor@crdcn.ca::5a4565e1-eb69-4779-aa5f-beb6b0fc4ea4" providerId="AD" clId="Web-{585956A9-D1DD-0691-2075-25D1531A57C4}" dt="2022-03-15T18:01:16.055" v="219" actId="20577"/>
          <ac:spMkLst>
            <pc:docMk/>
            <pc:sldMk cId="2483083449" sldId="259"/>
            <ac:spMk id="2" creationId="{D288A98C-786C-4EC9-B1EC-46F9D6EF0984}"/>
          </ac:spMkLst>
        </pc:spChg>
        <pc:spChg chg="del">
          <ac:chgData name="Martin Taylor" userId="S::martin.taylor@crdcn.ca::5a4565e1-eb69-4779-aa5f-beb6b0fc4ea4" providerId="AD" clId="Web-{585956A9-D1DD-0691-2075-25D1531A57C4}" dt="2022-03-15T18:01:38.993" v="220"/>
          <ac:spMkLst>
            <pc:docMk/>
            <pc:sldMk cId="2483083449" sldId="259"/>
            <ac:spMk id="3" creationId="{EE0253DD-D5E5-4048-AFD3-EDAA7ADD5B79}"/>
          </ac:spMkLst>
        </pc:spChg>
        <pc:picChg chg="add mod ord">
          <ac:chgData name="Martin Taylor" userId="S::martin.taylor@crdcn.ca::5a4565e1-eb69-4779-aa5f-beb6b0fc4ea4" providerId="AD" clId="Web-{585956A9-D1DD-0691-2075-25D1531A57C4}" dt="2022-03-15T18:02:21.072" v="222" actId="1076"/>
          <ac:picMkLst>
            <pc:docMk/>
            <pc:sldMk cId="2483083449" sldId="259"/>
            <ac:picMk id="4" creationId="{AA24CD83-074E-4E36-BCC3-420E818E550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ECE62-7654-4FA9-92DF-193222C40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653328-5636-4F0A-8441-7ACFB843D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EBD94-1EE2-4454-957A-4C36A36527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7F47CE0-5509-430C-BE72-EA262CB2E4BD}" type="datetimeFigureOut">
              <a:rPr lang="en-CA" smtClean="0"/>
              <a:t>2023-04-27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D8289-6461-4BA0-9B1F-C5C1C58A7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4286"/>
            <a:ext cx="4114800" cy="3355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67679-386C-4B2E-897D-71838D3D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330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75077-EF1A-49E2-9D8D-86529E7C4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31155-B833-4369-AE8C-04474791C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FDD54-2DE7-48A4-89DB-BBF4AF845F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7F47CE0-5509-430C-BE72-EA262CB2E4BD}" type="datetimeFigureOut">
              <a:rPr lang="en-CA" smtClean="0"/>
              <a:t>2023-04-27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AC975-601F-48A4-8E84-CC3FF18E9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4286"/>
            <a:ext cx="4114800" cy="3355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3274B-892C-447F-A95E-C9791C126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192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44AC4-6C74-4717-B34A-621F71FD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06905"/>
            <a:ext cx="10515600" cy="98508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5A3E0-C3F7-4562-8B7B-3510980E2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09199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25E8C-E350-4E58-BF07-6B2DE54AA3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7F47CE0-5509-430C-BE72-EA262CB2E4BD}" type="datetimeFigureOut">
              <a:rPr lang="en-CA" smtClean="0"/>
              <a:t>2023-04-27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44346-2CEC-4AB0-8EEA-91B09DBB5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4286"/>
            <a:ext cx="4114800" cy="3355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4B917-B538-4C76-979B-12B6F9152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625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1227F-4BFE-409A-AD58-9EA971BB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83B76-CF75-4B7F-B162-B091BAF8B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4AEA79-B6E2-4346-B1C8-79B27EF12F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064EF-7CB3-4CF0-BCFE-CC3F5D94EA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7F47CE0-5509-430C-BE72-EA262CB2E4BD}" type="datetimeFigureOut">
              <a:rPr lang="en-CA" smtClean="0"/>
              <a:t>2023-04-27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3CB702-8805-4EEC-991A-3DAFE5627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4286"/>
            <a:ext cx="4114800" cy="3355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1E5F35-B22B-4EAF-915D-199E3FDE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466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5771B-8CE4-4051-B9EE-51F0A1C9D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18674"/>
            <a:ext cx="10515600" cy="67201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25E40-0F6C-43E5-AB88-5377579F2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5D0C5F-FE79-4417-8F74-AD961B71E2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D924E8-5ADE-43EB-8156-C4906FB729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C4BD93-7C02-4848-9CF9-76B51EC4F5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96F153-7944-47CF-A8CC-A8ACE97903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7F47CE0-5509-430C-BE72-EA262CB2E4BD}" type="datetimeFigureOut">
              <a:rPr lang="en-CA" smtClean="0"/>
              <a:t>2023-04-27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066F71-C986-4DF9-84FA-77E8FBBCC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4286"/>
            <a:ext cx="4114800" cy="3355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D7844D-B867-49BC-868D-E4D396B5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792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E88D2-9270-41AF-A3CC-CD22109A8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EF6A8A-447D-4CB2-9157-9B119EF917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7F47CE0-5509-430C-BE72-EA262CB2E4BD}" type="datetimeFigureOut">
              <a:rPr lang="en-CA" smtClean="0"/>
              <a:t>2023-04-27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08110-DADE-4212-819F-DF2091C38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4286"/>
            <a:ext cx="4114800" cy="3355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E5D60B-0F02-4BB1-BD08-6D7023823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5882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DD11A7-7C73-4B21-83D1-BBC267EB71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7F47CE0-5509-430C-BE72-EA262CB2E4BD}" type="datetimeFigureOut">
              <a:rPr lang="en-CA" smtClean="0"/>
              <a:t>2023-04-27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DE8E9C-8C3B-4080-81A2-D317123F0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4286"/>
            <a:ext cx="4114800" cy="3355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7CCE25-F2DE-4547-8CBA-8D164A657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954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B8366-A0F8-4C97-B9D0-BBBE29E85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D7DD2-4C4D-492C-A21B-C3A4C1124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C0719-CE2B-4C39-AC4A-2E70FCF5C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44A76B-4C72-4894-8BD3-5DC5334297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7F47CE0-5509-430C-BE72-EA262CB2E4BD}" type="datetimeFigureOut">
              <a:rPr lang="en-CA" smtClean="0"/>
              <a:t>2023-04-27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3CBA1D-B5AE-45CE-8C62-708E18ED1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4286"/>
            <a:ext cx="4114800" cy="3355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36D7E-2629-48B6-B98A-4C610119F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046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856DD-85F7-40BF-AD6A-8CC45FA3E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A83E46-FDC5-4F10-B724-AADFABB78E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CC63C5-C2ED-4F9A-B51E-5952CAC8F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2DEEC-BCC4-41DD-BD90-3938B822B2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7F47CE0-5509-430C-BE72-EA262CB2E4BD}" type="datetimeFigureOut">
              <a:rPr lang="en-CA" smtClean="0"/>
              <a:t>2023-04-27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63AB1-9A4A-40F3-AFB2-7E9BC01B9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14286"/>
            <a:ext cx="4114800" cy="3355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C396D1-9308-4BD5-B554-054D4C13E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4286"/>
            <a:ext cx="2743200" cy="335525"/>
          </a:xfrm>
          <a:prstGeom prst="rect">
            <a:avLst/>
          </a:prstGeom>
        </p:spPr>
        <p:txBody>
          <a:bodyPr/>
          <a:lstStyle/>
          <a:p>
            <a:fld id="{115E7A3B-5097-470E-BF33-71AA6A02D71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810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1916A9D-04F5-4BCC-BF3D-E7302456F463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84DCFD-5C2F-4F08-B2DD-3B3B65059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4611"/>
            <a:ext cx="10515600" cy="696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37F56A-5D87-4344-803A-18CC69A07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76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167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CE22C-2DCA-45B6-BC10-EB7ADEE686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761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3865D-7B12-4E00-9F36-6CF4EFAEB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16745-F156-41E2-B0F0-5CF31137B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747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RDCN Colours">
      <a:dk1>
        <a:srgbClr val="63656A"/>
      </a:dk1>
      <a:lt1>
        <a:sysClr val="window" lastClr="FFFFFF"/>
      </a:lt1>
      <a:dk2>
        <a:srgbClr val="1F516E"/>
      </a:dk2>
      <a:lt2>
        <a:srgbClr val="E1E3E4"/>
      </a:lt2>
      <a:accent1>
        <a:srgbClr val="527CA6"/>
      </a:accent1>
      <a:accent2>
        <a:srgbClr val="FEC465"/>
      </a:accent2>
      <a:accent3>
        <a:srgbClr val="D7B5C6"/>
      </a:accent3>
      <a:accent4>
        <a:srgbClr val="85C0FB"/>
      </a:accent4>
      <a:accent5>
        <a:srgbClr val="C5E0B3"/>
      </a:accent5>
      <a:accent6>
        <a:srgbClr val="FEE599"/>
      </a:accent6>
      <a:hlink>
        <a:srgbClr val="48A1FA"/>
      </a:hlink>
      <a:folHlink>
        <a:srgbClr val="8EAADB"/>
      </a:folHlink>
    </a:clrScheme>
    <a:fontScheme name="CRDCN Fonts">
      <a:majorFont>
        <a:latin typeface="Arial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e770d8f-5db2-42ab-9109-2ccfbb694cc3">
      <Terms xmlns="http://schemas.microsoft.com/office/infopath/2007/PartnerControls"/>
    </lcf76f155ced4ddcb4097134ff3c332f>
    <TaxCatchAll xmlns="e471432c-39b5-4e37-b6a1-0303f55f1001" xsi:nil="true"/>
    <_Flow_SignoffStatus xmlns="fe770d8f-5db2-42ab-9109-2ccfbb694cc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999F3824AACA4CB5C02CA1B5B2DFAE" ma:contentTypeVersion="17" ma:contentTypeDescription="Create a new document." ma:contentTypeScope="" ma:versionID="0ba420a08cc7c0ebe08f59b7c420694f">
  <xsd:schema xmlns:xsd="http://www.w3.org/2001/XMLSchema" xmlns:xs="http://www.w3.org/2001/XMLSchema" xmlns:p="http://schemas.microsoft.com/office/2006/metadata/properties" xmlns:ns2="fe770d8f-5db2-42ab-9109-2ccfbb694cc3" xmlns:ns3="e471432c-39b5-4e37-b6a1-0303f55f1001" targetNamespace="http://schemas.microsoft.com/office/2006/metadata/properties" ma:root="true" ma:fieldsID="9826af3d65275dae0bcae398f16810f1" ns2:_="" ns3:_="">
    <xsd:import namespace="fe770d8f-5db2-42ab-9109-2ccfbb694cc3"/>
    <xsd:import namespace="e471432c-39b5-4e37-b6a1-0303f55f10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70d8f-5db2-42ab-9109-2ccfbb694c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3badbea-0c6b-4d4f-9bff-f10d9c9652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1432c-39b5-4e37-b6a1-0303f55f100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fbaa82e-ed9a-4b83-8378-55e6d8546644}" ma:internalName="TaxCatchAll" ma:showField="CatchAllData" ma:web="e471432c-39b5-4e37-b6a1-0303f55f10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A29483-5E78-4541-AD2D-42735FF999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5E7EBE-8F52-41E7-AED3-CEA8B1FA5B00}">
  <ds:schemaRefs>
    <ds:schemaRef ds:uri="ca8a5686-fef6-4b1e-94a2-8cd93de9aa29"/>
    <ds:schemaRef ds:uri="http://purl.org/dc/elements/1.1/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6d184ed8-bd22-4122-997a-9309be745aa0"/>
    <ds:schemaRef ds:uri="fe770d8f-5db2-42ab-9109-2ccfbb694cc3"/>
    <ds:schemaRef ds:uri="e471432c-39b5-4e37-b6a1-0303f55f1001"/>
  </ds:schemaRefs>
</ds:datastoreItem>
</file>

<file path=customXml/itemProps3.xml><?xml version="1.0" encoding="utf-8"?>
<ds:datastoreItem xmlns:ds="http://schemas.openxmlformats.org/officeDocument/2006/customXml" ds:itemID="{A757FE34-C686-424B-8D36-E2905B7F0C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770d8f-5db2-42ab-9109-2ccfbb694cc3"/>
    <ds:schemaRef ds:uri="e471432c-39b5-4e37-b6a1-0303f55f10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El-Hajar</dc:creator>
  <cp:lastModifiedBy>Ryan Murphy</cp:lastModifiedBy>
  <cp:revision>123</cp:revision>
  <dcterms:created xsi:type="dcterms:W3CDTF">2020-03-19T14:29:22Z</dcterms:created>
  <dcterms:modified xsi:type="dcterms:W3CDTF">2023-04-27T15:40:35Z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0x010100A3999F3824AACA4CB5C02CA1B5B2DFAE</vt:lpwstr>
  </property>
  <property fmtid="{D5CDD505-2E9C-101B-9397-08002B2CF9AE}" pid="3" name="MediaServiceImageTags">
    <vt:lpwstr/>
  </property>
</Properties>
</file>